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80">
          <p15:clr>
            <a:srgbClr val="A4A3A4"/>
          </p15:clr>
        </p15:guide>
        <p15:guide id="2" pos="3840">
          <p15:clr>
            <a:srgbClr val="A4A3A4"/>
          </p15:clr>
        </p15:guide>
      </p15:sldGuideLst>
    </p:ext>
    <p:ext uri="http://customooxmlschemas.google.com/">
      <go:slidesCustomData xmlns:go="http://customooxmlschemas.google.com/" r:id="rId24" roundtripDataSignature="AMtx7miz6jJ0Vqx6CuUf59gmrwYAEu31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8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90d848f104_0_97:notes"/>
          <p:cNvSpPr/>
          <p:nvPr>
            <p:ph idx="2" type="sldImg"/>
          </p:nvPr>
        </p:nvSpPr>
        <p:spPr>
          <a:xfrm>
            <a:off x="134939" y="687892"/>
            <a:ext cx="6588300" cy="342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4" name="Google Shape;444;g90d848f104_0_97:notes"/>
          <p:cNvSpPr txBox="1"/>
          <p:nvPr>
            <p:ph idx="1" type="body"/>
          </p:nvPr>
        </p:nvSpPr>
        <p:spPr>
          <a:xfrm>
            <a:off x="912457" y="4342944"/>
            <a:ext cx="5033100" cy="4113300"/>
          </a:xfrm>
          <a:prstGeom prst="rect">
            <a:avLst/>
          </a:prstGeom>
          <a:noFill/>
          <a:ln>
            <a:noFill/>
          </a:ln>
        </p:spPr>
        <p:txBody>
          <a:bodyPr anchorCtr="0" anchor="t" bIns="46650" lIns="93275" spcFirstLastPara="1" rIns="93275" wrap="square" tIns="46650">
            <a:noAutofit/>
          </a:bodyPr>
          <a:lstStyle/>
          <a:p>
            <a:pPr indent="0" lvl="0" marL="0" rtl="0" algn="l">
              <a:lnSpc>
                <a:spcPct val="100000"/>
              </a:lnSpc>
              <a:spcBef>
                <a:spcPts val="0"/>
              </a:spcBef>
              <a:spcAft>
                <a:spcPts val="0"/>
              </a:spcAft>
              <a:buSzPts val="1300"/>
              <a:buNone/>
            </a:pPr>
            <a:r>
              <a:t/>
            </a:r>
            <a:endParaRPr/>
          </a:p>
        </p:txBody>
      </p:sp>
      <p:sp>
        <p:nvSpPr>
          <p:cNvPr id="445" name="Google Shape;445;g90d848f104_0_97:notes"/>
          <p:cNvSpPr txBox="1"/>
          <p:nvPr>
            <p:ph idx="12" type="sldNum"/>
          </p:nvPr>
        </p:nvSpPr>
        <p:spPr>
          <a:xfrm>
            <a:off x="3885996" y="8687306"/>
            <a:ext cx="2971800" cy="456600"/>
          </a:xfrm>
          <a:prstGeom prst="rect">
            <a:avLst/>
          </a:prstGeom>
          <a:noFill/>
          <a:ln>
            <a:noFill/>
          </a:ln>
        </p:spPr>
        <p:txBody>
          <a:bodyPr anchorCtr="0" anchor="b" bIns="46650" lIns="93275" spcFirstLastPara="1" rIns="93275" wrap="square" tIns="46650">
            <a:noAutofit/>
          </a:bodyPr>
          <a:lstStyle/>
          <a:p>
            <a:pPr indent="0" lvl="0" marL="0" rtl="0" algn="r">
              <a:lnSpc>
                <a:spcPct val="100000"/>
              </a:lnSpc>
              <a:spcBef>
                <a:spcPts val="0"/>
              </a:spcBef>
              <a:spcAft>
                <a:spcPts val="0"/>
              </a:spcAft>
              <a:buSzPts val="1300"/>
              <a:buNone/>
            </a:pPr>
            <a:fld id="{00000000-1234-1234-1234-123412341234}" type="slidenum">
              <a:rPr lang="en-US"/>
              <a:t>‹#›</a:t>
            </a:fld>
            <a:endParaRPr sz="13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90d848f104_0_73:notes"/>
          <p:cNvSpPr/>
          <p:nvPr>
            <p:ph idx="2" type="sldImg"/>
          </p:nvPr>
        </p:nvSpPr>
        <p:spPr>
          <a:xfrm>
            <a:off x="134939" y="687892"/>
            <a:ext cx="6588300" cy="342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90d848f104_0_73:notes"/>
          <p:cNvSpPr txBox="1"/>
          <p:nvPr>
            <p:ph idx="1" type="body"/>
          </p:nvPr>
        </p:nvSpPr>
        <p:spPr>
          <a:xfrm>
            <a:off x="912457" y="4342944"/>
            <a:ext cx="5033100" cy="411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g90d848f104_0_73:notes"/>
          <p:cNvSpPr txBox="1"/>
          <p:nvPr>
            <p:ph idx="12" type="sldNum"/>
          </p:nvPr>
        </p:nvSpPr>
        <p:spPr>
          <a:xfrm>
            <a:off x="3885996" y="8687306"/>
            <a:ext cx="2971800" cy="456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3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9391fdc6ae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9391fdc6ae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9391fdc6ae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50"/>
              <a:buFont typeface="Arial"/>
              <a:buNone/>
            </a:pPr>
            <a:r>
              <a:rPr lang="en-US" sz="800">
                <a:solidFill>
                  <a:srgbClr val="60666F"/>
                </a:solidFill>
                <a:highlight>
                  <a:srgbClr val="FFFFFF"/>
                </a:highlight>
              </a:rPr>
              <a:t>CALMS je napredna programska spletna platforma za optimizacijo, analizo  in upravljanje z energetskimi mediji, ki povezuje vse uporabnike na enem mestu. Cilj platforme je integracija strokovnjakov, investitorjev, dobaviteljev opreme in storitev ter porabnikov energije na enem mestu z namenom kontinuiranega izboljšanja energetske učinkovitosti ter nižanja stroškov za energijo.</a:t>
            </a:r>
            <a:endParaRPr/>
          </a:p>
          <a:p>
            <a:pPr indent="0" lvl="0" marL="0" marR="0" rtl="0" algn="l">
              <a:lnSpc>
                <a:spcPct val="115000"/>
              </a:lnSpc>
              <a:spcBef>
                <a:spcPts val="1600"/>
              </a:spcBef>
              <a:spcAft>
                <a:spcPts val="0"/>
              </a:spcAft>
              <a:buClr>
                <a:srgbClr val="000000"/>
              </a:buClr>
              <a:buSzPts val="1050"/>
              <a:buFont typeface="Arial"/>
              <a:buNone/>
            </a:pPr>
            <a:r>
              <a:rPr lang="en-US" sz="800">
                <a:solidFill>
                  <a:srgbClr val="60666F"/>
                </a:solidFill>
                <a:highlight>
                  <a:srgbClr val="FFFFFF"/>
                </a:highlight>
              </a:rPr>
              <a:t>Za razliko od ostalih sistemov za energetski management, naša platforma zajema podatke na sekundnem nivoju in ima integrirana orodja za analizo in iskanje konkretnih rešitev za optimizacijo.</a:t>
            </a:r>
            <a:endParaRPr/>
          </a:p>
          <a:p>
            <a:pPr indent="0" lvl="0" marL="0" marR="0" rtl="0" algn="l">
              <a:lnSpc>
                <a:spcPct val="115000"/>
              </a:lnSpc>
              <a:spcBef>
                <a:spcPts val="1600"/>
              </a:spcBef>
              <a:spcAft>
                <a:spcPts val="0"/>
              </a:spcAft>
              <a:buClr>
                <a:srgbClr val="000000"/>
              </a:buClr>
              <a:buSzPts val="1050"/>
              <a:buFont typeface="Arial"/>
              <a:buNone/>
            </a:pPr>
            <a:r>
              <a:rPr lang="en-US" sz="800">
                <a:solidFill>
                  <a:srgbClr val="60666F"/>
                </a:solidFill>
                <a:highlight>
                  <a:srgbClr val="FFFFFF"/>
                </a:highlight>
              </a:rPr>
              <a:t>Preverjena rešitev z različnimi uporabniki, ki daje  večjo vlogo neodvisnim strokovnjakom in omogoča sistematičen pristop ter konkretne rešitve energetske učinkovitosti. Podpira zahteve standardov  ISO 50001, ISO 11011, CSA 837.</a:t>
            </a:r>
            <a:endParaRPr/>
          </a:p>
          <a:p>
            <a:pPr indent="0" lvl="0" marL="0" marR="0" rtl="0" algn="l">
              <a:lnSpc>
                <a:spcPct val="115000"/>
              </a:lnSpc>
              <a:spcBef>
                <a:spcPts val="1600"/>
              </a:spcBef>
              <a:spcAft>
                <a:spcPts val="0"/>
              </a:spcAft>
              <a:buClr>
                <a:srgbClr val="000000"/>
              </a:buClr>
              <a:buSzPts val="1050"/>
              <a:buFont typeface="Arial"/>
              <a:buNone/>
            </a:pPr>
            <a:r>
              <a:rPr lang="en-US" sz="800">
                <a:solidFill>
                  <a:srgbClr val="60666F"/>
                </a:solidFill>
                <a:highlight>
                  <a:srgbClr val="FFFFFF"/>
                </a:highlight>
              </a:rPr>
              <a:t>Programsko spletno orodje omogoča zbiranje, shranjevanje, preglede, analize, simulacije, primerjave preteklih in tekočih energetskih in obratovalnih podatkov.</a:t>
            </a:r>
            <a:endParaRPr/>
          </a:p>
          <a:p>
            <a:pPr indent="0" lvl="0" marL="0" marR="0" rtl="0" algn="l">
              <a:lnSpc>
                <a:spcPct val="115000"/>
              </a:lnSpc>
              <a:spcBef>
                <a:spcPts val="1600"/>
              </a:spcBef>
              <a:spcAft>
                <a:spcPts val="0"/>
              </a:spcAft>
              <a:buClr>
                <a:srgbClr val="000000"/>
              </a:buClr>
              <a:buSzPts val="1050"/>
              <a:buFont typeface="Arial"/>
              <a:buNone/>
            </a:pPr>
            <a:r>
              <a:rPr lang="en-US" sz="800">
                <a:solidFill>
                  <a:srgbClr val="60666F"/>
                </a:solidFill>
                <a:highlight>
                  <a:srgbClr val="FFFFFF"/>
                </a:highlight>
              </a:rPr>
              <a:t>Sistem temelji na štirih sklopih: energetski pregledi, ocene,  stalne meritve z optimizacijo in upravljanje opreme. </a:t>
            </a:r>
            <a:endParaRPr/>
          </a:p>
          <a:p>
            <a:pPr indent="0" lvl="0" marL="0" marR="0" rtl="0" algn="l">
              <a:lnSpc>
                <a:spcPct val="115000"/>
              </a:lnSpc>
              <a:spcBef>
                <a:spcPts val="1600"/>
              </a:spcBef>
              <a:spcAft>
                <a:spcPts val="0"/>
              </a:spcAft>
              <a:buClr>
                <a:srgbClr val="000000"/>
              </a:buClr>
              <a:buSzPts val="1050"/>
              <a:buFont typeface="Arial"/>
              <a:buNone/>
            </a:pPr>
            <a:r>
              <a:t/>
            </a:r>
            <a:endParaRPr sz="800">
              <a:solidFill>
                <a:srgbClr val="60666F"/>
              </a:solidFill>
              <a:highlight>
                <a:srgbClr val="FFFFFF"/>
              </a:highlight>
            </a:endParaRPr>
          </a:p>
          <a:p>
            <a:pPr indent="0" lvl="0" marL="0" marR="0" rtl="0" algn="l">
              <a:lnSpc>
                <a:spcPct val="115000"/>
              </a:lnSpc>
              <a:spcBef>
                <a:spcPts val="1600"/>
              </a:spcBef>
              <a:spcAft>
                <a:spcPts val="0"/>
              </a:spcAft>
              <a:buClr>
                <a:srgbClr val="000000"/>
              </a:buClr>
              <a:buSzPts val="1050"/>
              <a:buFont typeface="Arial"/>
              <a:buNone/>
            </a:pPr>
            <a:r>
              <a:t/>
            </a:r>
            <a:endParaRPr b="0" i="0" sz="800" u="none" cap="none" strike="noStrike">
              <a:solidFill>
                <a:srgbClr val="222222"/>
              </a:solidFill>
              <a:highlight>
                <a:schemeClr val="lt1"/>
              </a:highlight>
              <a:latin typeface="Arial"/>
              <a:ea typeface="Arial"/>
              <a:cs typeface="Arial"/>
              <a:sym typeface="Arial"/>
            </a:endParaRPr>
          </a:p>
          <a:p>
            <a:pPr indent="0" lvl="0" marL="0" rtl="0" algn="l">
              <a:lnSpc>
                <a:spcPct val="100000"/>
              </a:lnSpc>
              <a:spcBef>
                <a:spcPts val="1600"/>
              </a:spcBef>
              <a:spcAft>
                <a:spcPts val="0"/>
              </a:spcAft>
              <a:buSzPts val="1400"/>
              <a:buNone/>
            </a:pPr>
            <a:r>
              <a:t/>
            </a:r>
            <a:endParaRPr/>
          </a:p>
        </p:txBody>
      </p:sp>
      <p:sp>
        <p:nvSpPr>
          <p:cNvPr id="323" name="Google Shape;3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360"/>
              </a:spcBef>
              <a:spcAft>
                <a:spcPts val="0"/>
              </a:spcAft>
              <a:buClr>
                <a:srgbClr val="0BD0D9"/>
              </a:buClr>
              <a:buSzPts val="1200"/>
              <a:buFont typeface="Arial"/>
              <a:buChar char="-"/>
            </a:pPr>
            <a:r>
              <a:rPr lang="en-US" sz="1200">
                <a:latin typeface="Arial"/>
                <a:ea typeface="Arial"/>
                <a:cs typeface="Arial"/>
                <a:sym typeface="Arial"/>
              </a:rPr>
              <a:t>Platforma je orodje in okolje za eksperte, auditorje - min.cena</a:t>
            </a:r>
            <a:endParaRPr sz="1200">
              <a:latin typeface="Arial"/>
              <a:ea typeface="Arial"/>
              <a:cs typeface="Arial"/>
              <a:sym typeface="Arial"/>
            </a:endParaRPr>
          </a:p>
          <a:p>
            <a:pPr indent="-304800" lvl="0" marL="457200" rtl="0" algn="l">
              <a:lnSpc>
                <a:spcPct val="100000"/>
              </a:lnSpc>
              <a:spcBef>
                <a:spcPts val="0"/>
              </a:spcBef>
              <a:spcAft>
                <a:spcPts val="0"/>
              </a:spcAft>
              <a:buClr>
                <a:srgbClr val="0BD0D9"/>
              </a:buClr>
              <a:buSzPts val="1200"/>
              <a:buFont typeface="Arial"/>
              <a:buChar char="-"/>
            </a:pPr>
            <a:r>
              <a:rPr lang="en-US" sz="1200">
                <a:latin typeface="Arial"/>
                <a:ea typeface="Arial"/>
                <a:cs typeface="Arial"/>
                <a:sym typeface="Arial"/>
              </a:rPr>
              <a:t>Eksperti izvajajo energetske preglede, identifikacija izgub in vključijo končne uporabnike na platformo ter ponudijo kontinuirano optimizacijo</a:t>
            </a:r>
            <a:endParaRPr sz="1200">
              <a:latin typeface="Arial"/>
              <a:ea typeface="Arial"/>
              <a:cs typeface="Arial"/>
              <a:sym typeface="Arial"/>
            </a:endParaRPr>
          </a:p>
          <a:p>
            <a:pPr indent="-304800" lvl="0" marL="457200" rtl="0" algn="l">
              <a:lnSpc>
                <a:spcPct val="100000"/>
              </a:lnSpc>
              <a:spcBef>
                <a:spcPts val="0"/>
              </a:spcBef>
              <a:spcAft>
                <a:spcPts val="0"/>
              </a:spcAft>
              <a:buClr>
                <a:srgbClr val="0BD0D9"/>
              </a:buClr>
              <a:buSzPts val="1200"/>
              <a:buFont typeface="Arial"/>
              <a:buChar char="-"/>
            </a:pPr>
            <a:r>
              <a:rPr lang="en-US" sz="1200">
                <a:latin typeface="Arial"/>
                <a:ea typeface="Arial"/>
                <a:cs typeface="Arial"/>
                <a:sym typeface="Arial"/>
              </a:rPr>
              <a:t>Končni uporabniki in naročniki so plačniki najemnine platforme (SaaS) in storitev energetskih strokovnjakov</a:t>
            </a:r>
            <a:endParaRPr sz="1200">
              <a:latin typeface="Arial"/>
              <a:ea typeface="Arial"/>
              <a:cs typeface="Arial"/>
              <a:sym typeface="Arial"/>
            </a:endParaRPr>
          </a:p>
          <a:p>
            <a:pPr indent="-304800" lvl="0" marL="457200" rtl="0" algn="l">
              <a:lnSpc>
                <a:spcPct val="100000"/>
              </a:lnSpc>
              <a:spcBef>
                <a:spcPts val="0"/>
              </a:spcBef>
              <a:spcAft>
                <a:spcPts val="0"/>
              </a:spcAft>
              <a:buClr>
                <a:srgbClr val="0BD0D9"/>
              </a:buClr>
              <a:buSzPts val="1200"/>
              <a:buFont typeface="Arial"/>
              <a:buChar char="-"/>
            </a:pPr>
            <a:r>
              <a:rPr lang="en-US" sz="1200">
                <a:latin typeface="Arial"/>
                <a:ea typeface="Arial"/>
                <a:cs typeface="Arial"/>
                <a:sym typeface="Arial"/>
              </a:rPr>
              <a:t>Sistem je idealno orodje za identifikacijo energetskih prihrankov in ESCO podjetja, ki spremljajo investicijo in mesečne obračune energentov, ter po potrebi uporabijo storitev strokovnjakov</a:t>
            </a:r>
            <a:endParaRPr sz="1200">
              <a:latin typeface="Arial"/>
              <a:ea typeface="Arial"/>
              <a:cs typeface="Arial"/>
              <a:sym typeface="Arial"/>
            </a:endParaRPr>
          </a:p>
          <a:p>
            <a:pPr indent="-304800" lvl="0" marL="457200" rtl="0" algn="l">
              <a:lnSpc>
                <a:spcPct val="100000"/>
              </a:lnSpc>
              <a:spcBef>
                <a:spcPts val="0"/>
              </a:spcBef>
              <a:spcAft>
                <a:spcPts val="0"/>
              </a:spcAft>
              <a:buClr>
                <a:srgbClr val="0BD0D9"/>
              </a:buClr>
              <a:buSzPts val="1200"/>
              <a:buFont typeface="Arial"/>
              <a:buChar char="-"/>
            </a:pPr>
            <a:r>
              <a:rPr lang="en-US" sz="1200">
                <a:latin typeface="Arial"/>
                <a:ea typeface="Arial"/>
                <a:cs typeface="Arial"/>
                <a:sym typeface="Arial"/>
              </a:rPr>
              <a:t>Dolgoročni cilj je pridobitev čim večjega števila uporabnikov, ki predstavljajo vrednost platforme za drugo fazo to je tender platforma za izbiro optimalnih ponudb glede na izbrane kriterije in oglaševanje OEM (cilj 2000 uporabnikov v 2 letih)</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p>
        </p:txBody>
      </p:sp>
      <p:sp>
        <p:nvSpPr>
          <p:cNvPr id="332" name="Google Shape;3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90d848f104_0_27:notes"/>
          <p:cNvSpPr/>
          <p:nvPr>
            <p:ph idx="2" type="sldImg"/>
          </p:nvPr>
        </p:nvSpPr>
        <p:spPr>
          <a:xfrm>
            <a:off x="134939" y="687892"/>
            <a:ext cx="6588300" cy="342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8" name="Google Shape;428;g90d848f104_0_27:notes"/>
          <p:cNvSpPr txBox="1"/>
          <p:nvPr>
            <p:ph idx="1" type="body"/>
          </p:nvPr>
        </p:nvSpPr>
        <p:spPr>
          <a:xfrm>
            <a:off x="912457" y="4342944"/>
            <a:ext cx="5033100" cy="4113300"/>
          </a:xfrm>
          <a:prstGeom prst="rect">
            <a:avLst/>
          </a:prstGeom>
          <a:noFill/>
          <a:ln>
            <a:noFill/>
          </a:ln>
        </p:spPr>
        <p:txBody>
          <a:bodyPr anchorCtr="0" anchor="t" bIns="46650" lIns="93275" spcFirstLastPara="1" rIns="93275" wrap="square" tIns="46650">
            <a:noAutofit/>
          </a:bodyPr>
          <a:lstStyle/>
          <a:p>
            <a:pPr indent="0" lvl="0" marL="0" rtl="0" algn="l">
              <a:lnSpc>
                <a:spcPct val="100000"/>
              </a:lnSpc>
              <a:spcBef>
                <a:spcPts val="0"/>
              </a:spcBef>
              <a:spcAft>
                <a:spcPts val="0"/>
              </a:spcAft>
              <a:buSzPts val="1300"/>
              <a:buNone/>
            </a:pPr>
            <a:r>
              <a:t/>
            </a:r>
            <a:endParaRPr/>
          </a:p>
        </p:txBody>
      </p:sp>
      <p:sp>
        <p:nvSpPr>
          <p:cNvPr id="429" name="Google Shape;429;g90d848f104_0_27:notes"/>
          <p:cNvSpPr txBox="1"/>
          <p:nvPr>
            <p:ph idx="12" type="sldNum"/>
          </p:nvPr>
        </p:nvSpPr>
        <p:spPr>
          <a:xfrm>
            <a:off x="3885996" y="8687306"/>
            <a:ext cx="2971800" cy="456600"/>
          </a:xfrm>
          <a:prstGeom prst="rect">
            <a:avLst/>
          </a:prstGeom>
          <a:noFill/>
          <a:ln>
            <a:noFill/>
          </a:ln>
        </p:spPr>
        <p:txBody>
          <a:bodyPr anchorCtr="0" anchor="b" bIns="46650" lIns="93275" spcFirstLastPara="1" rIns="93275" wrap="square" tIns="4665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3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90d848f104_0_50:notes"/>
          <p:cNvSpPr/>
          <p:nvPr>
            <p:ph idx="2" type="sldImg"/>
          </p:nvPr>
        </p:nvSpPr>
        <p:spPr>
          <a:xfrm>
            <a:off x="134939" y="687892"/>
            <a:ext cx="6588300" cy="342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6" name="Google Shape;436;g90d848f104_0_50:notes"/>
          <p:cNvSpPr txBox="1"/>
          <p:nvPr>
            <p:ph idx="1" type="body"/>
          </p:nvPr>
        </p:nvSpPr>
        <p:spPr>
          <a:xfrm>
            <a:off x="912457" y="4342944"/>
            <a:ext cx="5033100" cy="4113300"/>
          </a:xfrm>
          <a:prstGeom prst="rect">
            <a:avLst/>
          </a:prstGeom>
          <a:noFill/>
          <a:ln>
            <a:noFill/>
          </a:ln>
        </p:spPr>
        <p:txBody>
          <a:bodyPr anchorCtr="0" anchor="t" bIns="46650" lIns="93275" spcFirstLastPara="1" rIns="93275" wrap="square" tIns="46650">
            <a:noAutofit/>
          </a:bodyPr>
          <a:lstStyle/>
          <a:p>
            <a:pPr indent="0" lvl="0" marL="0" rtl="0" algn="l">
              <a:lnSpc>
                <a:spcPct val="100000"/>
              </a:lnSpc>
              <a:spcBef>
                <a:spcPts val="0"/>
              </a:spcBef>
              <a:spcAft>
                <a:spcPts val="0"/>
              </a:spcAft>
              <a:buSzPts val="1300"/>
              <a:buNone/>
            </a:pPr>
            <a:r>
              <a:t/>
            </a:r>
            <a:endParaRPr/>
          </a:p>
        </p:txBody>
      </p:sp>
      <p:sp>
        <p:nvSpPr>
          <p:cNvPr id="437" name="Google Shape;437;g90d848f104_0_50:notes"/>
          <p:cNvSpPr txBox="1"/>
          <p:nvPr>
            <p:ph idx="12" type="sldNum"/>
          </p:nvPr>
        </p:nvSpPr>
        <p:spPr>
          <a:xfrm>
            <a:off x="3885996" y="8687306"/>
            <a:ext cx="2971800" cy="456600"/>
          </a:xfrm>
          <a:prstGeom prst="rect">
            <a:avLst/>
          </a:prstGeom>
          <a:noFill/>
          <a:ln>
            <a:noFill/>
          </a:ln>
        </p:spPr>
        <p:txBody>
          <a:bodyPr anchorCtr="0" anchor="b" bIns="46650" lIns="93275" spcFirstLastPara="1" rIns="93275" wrap="square" tIns="46650">
            <a:noAutofit/>
          </a:bodyPr>
          <a:lstStyle/>
          <a:p>
            <a:pPr indent="0" lvl="0" marL="0" rtl="0" algn="r">
              <a:lnSpc>
                <a:spcPct val="100000"/>
              </a:lnSpc>
              <a:spcBef>
                <a:spcPts val="0"/>
              </a:spcBef>
              <a:spcAft>
                <a:spcPts val="0"/>
              </a:spcAft>
              <a:buSzPts val="1300"/>
              <a:buNone/>
            </a:pPr>
            <a:fld id="{00000000-1234-1234-1234-123412341234}" type="slidenum">
              <a:rPr lang="en-US"/>
              <a:t>‹#›</a:t>
            </a:fld>
            <a:endParaRPr sz="13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bg>
      <p:bgPr>
        <a:blipFill>
          <a:blip r:embed="rId2">
            <a:alphaModFix/>
          </a:blip>
          <a:stretch>
            <a:fillRect/>
          </a:stretch>
        </a:blipFill>
      </p:bgPr>
    </p:bg>
    <p:spTree>
      <p:nvGrpSpPr>
        <p:cNvPr id="15" name="Shape 15"/>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slide layout">
  <p:cSld name="Style slide layout">
    <p:bg>
      <p:bgPr>
        <a:solidFill>
          <a:schemeClr val="lt1"/>
        </a:solidFill>
      </p:bgPr>
    </p:bg>
    <p:spTree>
      <p:nvGrpSpPr>
        <p:cNvPr id="91" name="Shape 9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92" name="Shape 92"/>
        <p:cNvGrpSpPr/>
        <p:nvPr/>
      </p:nvGrpSpPr>
      <p:grpSpPr>
        <a:xfrm>
          <a:off x="0" y="0"/>
          <a:ext cx="0" cy="0"/>
          <a:chOff x="0" y="0"/>
          <a:chExt cx="0" cy="0"/>
        </a:xfrm>
      </p:grpSpPr>
      <p:sp>
        <p:nvSpPr>
          <p:cNvPr id="93" name="Google Shape;93;p23"/>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5400"/>
              <a:buNone/>
              <a:defRPr b="0" sz="5400">
                <a:solidFill>
                  <a:srgbClr val="26262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3"/>
          <p:cNvSpPr/>
          <p:nvPr/>
        </p:nvSpPr>
        <p:spPr>
          <a:xfrm>
            <a:off x="0" y="1711853"/>
            <a:ext cx="12192000" cy="22254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23"/>
          <p:cNvSpPr/>
          <p:nvPr>
            <p:ph idx="2" type="pic"/>
          </p:nvPr>
        </p:nvSpPr>
        <p:spPr>
          <a:xfrm>
            <a:off x="4354502" y="1858384"/>
            <a:ext cx="2077328" cy="1799461"/>
          </a:xfrm>
          <a:prstGeom prst="rect">
            <a:avLst/>
          </a:prstGeom>
          <a:solidFill>
            <a:srgbClr val="F2F2F2"/>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23"/>
          <p:cNvSpPr/>
          <p:nvPr>
            <p:ph idx="3" type="pic"/>
          </p:nvPr>
        </p:nvSpPr>
        <p:spPr>
          <a:xfrm>
            <a:off x="6845221" y="1858384"/>
            <a:ext cx="2077328" cy="1799461"/>
          </a:xfrm>
          <a:prstGeom prst="rect">
            <a:avLst/>
          </a:prstGeom>
          <a:solidFill>
            <a:srgbClr val="F2F2F2"/>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23"/>
          <p:cNvSpPr/>
          <p:nvPr>
            <p:ph idx="4" type="pic"/>
          </p:nvPr>
        </p:nvSpPr>
        <p:spPr>
          <a:xfrm>
            <a:off x="9345638" y="1858384"/>
            <a:ext cx="2077328" cy="1799461"/>
          </a:xfrm>
          <a:prstGeom prst="rect">
            <a:avLst/>
          </a:prstGeom>
          <a:solidFill>
            <a:srgbClr val="F2F2F2"/>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98" name="Google Shape;98;p23"/>
          <p:cNvGrpSpPr/>
          <p:nvPr/>
        </p:nvGrpSpPr>
        <p:grpSpPr>
          <a:xfrm>
            <a:off x="4354502" y="3657845"/>
            <a:ext cx="2077328" cy="936104"/>
            <a:chOff x="4446036" y="3296029"/>
            <a:chExt cx="1852059" cy="936104"/>
          </a:xfrm>
        </p:grpSpPr>
        <p:sp>
          <p:nvSpPr>
            <p:cNvPr id="99" name="Google Shape;99;p23"/>
            <p:cNvSpPr/>
            <p:nvPr/>
          </p:nvSpPr>
          <p:spPr>
            <a:xfrm>
              <a:off x="4446036" y="3296029"/>
              <a:ext cx="1852059" cy="65645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 name="Google Shape;100;p23"/>
            <p:cNvSpPr/>
            <p:nvPr/>
          </p:nvSpPr>
          <p:spPr>
            <a:xfrm>
              <a:off x="4446036" y="3952485"/>
              <a:ext cx="1852059" cy="27964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01" name="Google Shape;101;p23"/>
          <p:cNvGrpSpPr/>
          <p:nvPr/>
        </p:nvGrpSpPr>
        <p:grpSpPr>
          <a:xfrm>
            <a:off x="6845221" y="3657845"/>
            <a:ext cx="2077328" cy="936104"/>
            <a:chOff x="7046603" y="3303644"/>
            <a:chExt cx="1852059" cy="936104"/>
          </a:xfrm>
        </p:grpSpPr>
        <p:sp>
          <p:nvSpPr>
            <p:cNvPr id="102" name="Google Shape;102;p23"/>
            <p:cNvSpPr/>
            <p:nvPr/>
          </p:nvSpPr>
          <p:spPr>
            <a:xfrm>
              <a:off x="7046603" y="3303644"/>
              <a:ext cx="1852059" cy="65645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3"/>
            <p:cNvSpPr/>
            <p:nvPr/>
          </p:nvSpPr>
          <p:spPr>
            <a:xfrm>
              <a:off x="7046603" y="3960100"/>
              <a:ext cx="1852059" cy="27964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04" name="Google Shape;104;p23"/>
          <p:cNvGrpSpPr/>
          <p:nvPr/>
        </p:nvGrpSpPr>
        <p:grpSpPr>
          <a:xfrm>
            <a:off x="9345635" y="3657845"/>
            <a:ext cx="2077328" cy="936104"/>
            <a:chOff x="9446869" y="3311259"/>
            <a:chExt cx="1852059" cy="936104"/>
          </a:xfrm>
        </p:grpSpPr>
        <p:sp>
          <p:nvSpPr>
            <p:cNvPr id="105" name="Google Shape;105;p23"/>
            <p:cNvSpPr/>
            <p:nvPr/>
          </p:nvSpPr>
          <p:spPr>
            <a:xfrm>
              <a:off x="9446869" y="3311259"/>
              <a:ext cx="1852059" cy="65645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6" name="Google Shape;106;p23"/>
            <p:cNvSpPr/>
            <p:nvPr/>
          </p:nvSpPr>
          <p:spPr>
            <a:xfrm>
              <a:off x="9446869" y="3967715"/>
              <a:ext cx="1852059" cy="27964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07" name="Google Shape;107;p23"/>
          <p:cNvSpPr/>
          <p:nvPr/>
        </p:nvSpPr>
        <p:spPr>
          <a:xfrm>
            <a:off x="0" y="1514879"/>
            <a:ext cx="12192000" cy="14401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 slide layout">
  <p:cSld name="5_image slide layout">
    <p:spTree>
      <p:nvGrpSpPr>
        <p:cNvPr id="108" name="Shape 108"/>
        <p:cNvGrpSpPr/>
        <p:nvPr/>
      </p:nvGrpSpPr>
      <p:grpSpPr>
        <a:xfrm>
          <a:off x="0" y="0"/>
          <a:ext cx="0" cy="0"/>
          <a:chOff x="0" y="0"/>
          <a:chExt cx="0" cy="0"/>
        </a:xfrm>
      </p:grpSpPr>
      <p:sp>
        <p:nvSpPr>
          <p:cNvPr id="109" name="Google Shape;109;p24"/>
          <p:cNvSpPr/>
          <p:nvPr>
            <p:ph idx="2" type="pic"/>
          </p:nvPr>
        </p:nvSpPr>
        <p:spPr>
          <a:xfrm>
            <a:off x="247973" y="244099"/>
            <a:ext cx="11696055" cy="6369803"/>
          </a:xfrm>
          <a:prstGeom prst="rect">
            <a:avLst/>
          </a:prstGeom>
          <a:solidFill>
            <a:srgbClr val="F2F2F2"/>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10" name="Shape 110"/>
        <p:cNvGrpSpPr/>
        <p:nvPr/>
      </p:nvGrpSpPr>
      <p:grpSpPr>
        <a:xfrm>
          <a:off x="0" y="0"/>
          <a:ext cx="0" cy="0"/>
          <a:chOff x="0" y="0"/>
          <a:chExt cx="0" cy="0"/>
        </a:xfrm>
      </p:grpSpPr>
      <p:sp>
        <p:nvSpPr>
          <p:cNvPr id="111" name="Google Shape;111;p25"/>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5400"/>
              <a:buNone/>
              <a:defRPr b="0" sz="5400">
                <a:solidFill>
                  <a:srgbClr val="26262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Images &amp; Contents Layout">
  <p:cSld name="48_Images &amp; Contents Layout">
    <p:spTree>
      <p:nvGrpSpPr>
        <p:cNvPr id="112" name="Shape 112"/>
        <p:cNvGrpSpPr/>
        <p:nvPr/>
      </p:nvGrpSpPr>
      <p:grpSpPr>
        <a:xfrm>
          <a:off x="0" y="0"/>
          <a:ext cx="0" cy="0"/>
          <a:chOff x="0" y="0"/>
          <a:chExt cx="0" cy="0"/>
        </a:xfrm>
      </p:grpSpPr>
      <p:sp>
        <p:nvSpPr>
          <p:cNvPr id="113" name="Google Shape;113;p26"/>
          <p:cNvSpPr/>
          <p:nvPr/>
        </p:nvSpPr>
        <p:spPr>
          <a:xfrm>
            <a:off x="1" y="2362200"/>
            <a:ext cx="12191999" cy="213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14" name="Google Shape;114;p26"/>
          <p:cNvSpPr/>
          <p:nvPr>
            <p:ph idx="2" type="pic"/>
          </p:nvPr>
        </p:nvSpPr>
        <p:spPr>
          <a:xfrm>
            <a:off x="5534030" y="3"/>
            <a:ext cx="6657973" cy="6857999"/>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Images &amp; Contents Layout">
  <p:cSld name="24_Images &amp; Contents Layout">
    <p:spTree>
      <p:nvGrpSpPr>
        <p:cNvPr id="115" name="Shape 115"/>
        <p:cNvGrpSpPr/>
        <p:nvPr/>
      </p:nvGrpSpPr>
      <p:grpSpPr>
        <a:xfrm>
          <a:off x="0" y="0"/>
          <a:ext cx="0" cy="0"/>
          <a:chOff x="0" y="0"/>
          <a:chExt cx="0" cy="0"/>
        </a:xfrm>
      </p:grpSpPr>
      <p:sp>
        <p:nvSpPr>
          <p:cNvPr id="116" name="Google Shape;116;p27"/>
          <p:cNvSpPr/>
          <p:nvPr>
            <p:ph idx="2" type="pic"/>
          </p:nvPr>
        </p:nvSpPr>
        <p:spPr>
          <a:xfrm>
            <a:off x="6143114" y="609600"/>
            <a:ext cx="2592156" cy="2520798"/>
          </a:xfrm>
          <a:prstGeom prst="rect">
            <a:avLst/>
          </a:prstGeom>
          <a:solidFill>
            <a:srgbClr val="F2F2F2"/>
          </a:solidFill>
          <a:ln>
            <a:noFill/>
          </a:ln>
        </p:spPr>
        <p:txBody>
          <a:bodyPr anchorCtr="0" anchor="ctr" bIns="45700" lIns="91425" spcFirstLastPara="1" rIns="91425" wrap="square" tIns="144000">
            <a:norm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27"/>
          <p:cNvSpPr/>
          <p:nvPr>
            <p:ph idx="3" type="pic"/>
          </p:nvPr>
        </p:nvSpPr>
        <p:spPr>
          <a:xfrm>
            <a:off x="684887" y="3207932"/>
            <a:ext cx="5364000" cy="3145645"/>
          </a:xfrm>
          <a:prstGeom prst="rect">
            <a:avLst/>
          </a:prstGeom>
          <a:solidFill>
            <a:srgbClr val="F2F2F2"/>
          </a:solidFill>
          <a:ln>
            <a:noFill/>
          </a:ln>
        </p:spPr>
        <p:txBody>
          <a:bodyPr anchorCtr="0" anchor="ctr" bIns="45700" lIns="91425" spcFirstLastPara="1" rIns="91425" wrap="square" tIns="144000">
            <a:norm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27"/>
          <p:cNvSpPr/>
          <p:nvPr>
            <p:ph idx="4" type="pic"/>
          </p:nvPr>
        </p:nvSpPr>
        <p:spPr>
          <a:xfrm>
            <a:off x="8870136" y="609600"/>
            <a:ext cx="2592156" cy="2520798"/>
          </a:xfrm>
          <a:prstGeom prst="rect">
            <a:avLst/>
          </a:prstGeom>
          <a:solidFill>
            <a:srgbClr val="F2F2F2"/>
          </a:solidFill>
          <a:ln>
            <a:noFill/>
          </a:ln>
        </p:spPr>
        <p:txBody>
          <a:bodyPr anchorCtr="0" anchor="ctr" bIns="45700" lIns="91425" spcFirstLastPara="1" rIns="91425" wrap="square" tIns="144000">
            <a:norm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119" name="Shape 119"/>
        <p:cNvGrpSpPr/>
        <p:nvPr/>
      </p:nvGrpSpPr>
      <p:grpSpPr>
        <a:xfrm>
          <a:off x="0" y="0"/>
          <a:ext cx="0" cy="0"/>
          <a:chOff x="0" y="0"/>
          <a:chExt cx="0" cy="0"/>
        </a:xfrm>
      </p:grpSpPr>
      <p:sp>
        <p:nvSpPr>
          <p:cNvPr id="120" name="Google Shape;120;p28"/>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5400"/>
              <a:buNone/>
              <a:defRPr b="0" sz="5400">
                <a:solidFill>
                  <a:srgbClr val="26262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8"/>
          <p:cNvSpPr/>
          <p:nvPr/>
        </p:nvSpPr>
        <p:spPr>
          <a:xfrm>
            <a:off x="0" y="3952112"/>
            <a:ext cx="12192000" cy="29058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28"/>
          <p:cNvSpPr/>
          <p:nvPr/>
        </p:nvSpPr>
        <p:spPr>
          <a:xfrm>
            <a:off x="7723676" y="1530984"/>
            <a:ext cx="2780705" cy="2263469"/>
          </a:xfrm>
          <a:custGeom>
            <a:rect b="b" l="l" r="r" t="t"/>
            <a:pathLst>
              <a:path extrusionOk="0" h="2019660" w="2481182">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23" name="Google Shape;123;p28"/>
          <p:cNvSpPr/>
          <p:nvPr/>
        </p:nvSpPr>
        <p:spPr>
          <a:xfrm rot="10800000">
            <a:off x="1518939" y="4358054"/>
            <a:ext cx="3392680" cy="1877283"/>
          </a:xfrm>
          <a:custGeom>
            <a:rect b="b" l="l" r="r" t="t"/>
            <a:pathLst>
              <a:path extrusionOk="0" h="1391026" w="2513902">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124" name="Google Shape;124;p28"/>
          <p:cNvSpPr/>
          <p:nvPr>
            <p:ph idx="2" type="pic"/>
          </p:nvPr>
        </p:nvSpPr>
        <p:spPr>
          <a:xfrm>
            <a:off x="7819702" y="1604299"/>
            <a:ext cx="2582979" cy="1527152"/>
          </a:xfrm>
          <a:prstGeom prst="rect">
            <a:avLst/>
          </a:prstGeom>
          <a:solidFill>
            <a:srgbClr val="F2F2F2"/>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5" name="Google Shape;125;p28"/>
          <p:cNvSpPr/>
          <p:nvPr>
            <p:ph idx="3" type="pic"/>
          </p:nvPr>
        </p:nvSpPr>
        <p:spPr>
          <a:xfrm>
            <a:off x="1960508" y="4443714"/>
            <a:ext cx="2509540" cy="1530366"/>
          </a:xfrm>
          <a:prstGeom prst="rect">
            <a:avLst/>
          </a:prstGeom>
          <a:solidFill>
            <a:srgbClr val="F2F2F2"/>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5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mp; Contents">
  <p:cSld name="9_Images &amp; Contents">
    <p:spTree>
      <p:nvGrpSpPr>
        <p:cNvPr id="132" name="Shape 132"/>
        <p:cNvGrpSpPr/>
        <p:nvPr/>
      </p:nvGrpSpPr>
      <p:grpSpPr>
        <a:xfrm>
          <a:off x="0" y="0"/>
          <a:ext cx="0" cy="0"/>
          <a:chOff x="0" y="0"/>
          <a:chExt cx="0" cy="0"/>
        </a:xfrm>
      </p:grpSpPr>
      <p:sp>
        <p:nvSpPr>
          <p:cNvPr id="133" name="Google Shape;133;p29"/>
          <p:cNvSpPr/>
          <p:nvPr>
            <p:ph idx="2" type="pic"/>
          </p:nvPr>
        </p:nvSpPr>
        <p:spPr>
          <a:xfrm>
            <a:off x="1" y="0"/>
            <a:ext cx="12192000" cy="3429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4" name="Shape 134"/>
        <p:cNvGrpSpPr/>
        <p:nvPr/>
      </p:nvGrpSpPr>
      <p:grpSpPr>
        <a:xfrm>
          <a:off x="0" y="0"/>
          <a:ext cx="0" cy="0"/>
          <a:chOff x="0" y="0"/>
          <a:chExt cx="0" cy="0"/>
        </a:xfrm>
      </p:grpSpPr>
      <p:sp>
        <p:nvSpPr>
          <p:cNvPr id="135" name="Google Shape;135;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7" name="Google Shape;13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3" name="Google Shape;14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7" name="Shape 167"/>
        <p:cNvGrpSpPr/>
        <p:nvPr/>
      </p:nvGrpSpPr>
      <p:grpSpPr>
        <a:xfrm>
          <a:off x="0" y="0"/>
          <a:ext cx="0" cy="0"/>
          <a:chOff x="0" y="0"/>
          <a:chExt cx="0" cy="0"/>
        </a:xfrm>
      </p:grpSpPr>
      <p:sp>
        <p:nvSpPr>
          <p:cNvPr id="168" name="Google Shape;16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4" name="Google Shape;174;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5" name="Google Shape;17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5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81" name="Google Shape;181;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2" name="Google Shape;18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203" name="Shape 203"/>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4" name="Shape 204"/>
        <p:cNvGrpSpPr/>
        <p:nvPr/>
      </p:nvGrpSpPr>
      <p:grpSpPr>
        <a:xfrm>
          <a:off x="0" y="0"/>
          <a:ext cx="0" cy="0"/>
          <a:chOff x="0" y="0"/>
          <a:chExt cx="0" cy="0"/>
        </a:xfrm>
      </p:grpSpPr>
      <p:sp>
        <p:nvSpPr>
          <p:cNvPr id="205" name="Google Shape;205;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7" name="Google Shape;20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0" name="Shape 210"/>
        <p:cNvGrpSpPr/>
        <p:nvPr/>
      </p:nvGrpSpPr>
      <p:grpSpPr>
        <a:xfrm>
          <a:off x="0" y="0"/>
          <a:ext cx="0" cy="0"/>
          <a:chOff x="0" y="0"/>
          <a:chExt cx="0" cy="0"/>
        </a:xfrm>
      </p:grpSpPr>
      <p:sp>
        <p:nvSpPr>
          <p:cNvPr id="211" name="Google Shape;21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6" name="Shape 216"/>
        <p:cNvGrpSpPr/>
        <p:nvPr/>
      </p:nvGrpSpPr>
      <p:grpSpPr>
        <a:xfrm>
          <a:off x="0" y="0"/>
          <a:ext cx="0" cy="0"/>
          <a:chOff x="0" y="0"/>
          <a:chExt cx="0" cy="0"/>
        </a:xfrm>
      </p:grpSpPr>
      <p:sp>
        <p:nvSpPr>
          <p:cNvPr id="217" name="Google Shape;217;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9" name="Google Shape;21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2" name="Shape 222"/>
        <p:cNvGrpSpPr/>
        <p:nvPr/>
      </p:nvGrpSpPr>
      <p:grpSpPr>
        <a:xfrm>
          <a:off x="0" y="0"/>
          <a:ext cx="0" cy="0"/>
          <a:chOff x="0" y="0"/>
          <a:chExt cx="0" cy="0"/>
        </a:xfrm>
      </p:grpSpPr>
      <p:sp>
        <p:nvSpPr>
          <p:cNvPr id="223" name="Google Shape;22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9" name="Shape 229"/>
        <p:cNvGrpSpPr/>
        <p:nvPr/>
      </p:nvGrpSpPr>
      <p:grpSpPr>
        <a:xfrm>
          <a:off x="0" y="0"/>
          <a:ext cx="0" cy="0"/>
          <a:chOff x="0" y="0"/>
          <a:chExt cx="0" cy="0"/>
        </a:xfrm>
      </p:grpSpPr>
      <p:sp>
        <p:nvSpPr>
          <p:cNvPr id="230" name="Google Shape;230;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2" name="Google Shape;232;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4" name="Google Shape;234;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8" name="Shape 238"/>
        <p:cNvGrpSpPr/>
        <p:nvPr/>
      </p:nvGrpSpPr>
      <p:grpSpPr>
        <a:xfrm>
          <a:off x="0" y="0"/>
          <a:ext cx="0" cy="0"/>
          <a:chOff x="0" y="0"/>
          <a:chExt cx="0" cy="0"/>
        </a:xfrm>
      </p:grpSpPr>
      <p:sp>
        <p:nvSpPr>
          <p:cNvPr id="239" name="Google Shape;23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3" name="Shape 243"/>
        <p:cNvGrpSpPr/>
        <p:nvPr/>
      </p:nvGrpSpPr>
      <p:grpSpPr>
        <a:xfrm>
          <a:off x="0" y="0"/>
          <a:ext cx="0" cy="0"/>
          <a:chOff x="0" y="0"/>
          <a:chExt cx="0" cy="0"/>
        </a:xfrm>
      </p:grpSpPr>
      <p:sp>
        <p:nvSpPr>
          <p:cNvPr id="244" name="Google Shape;24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7" name="Shape 247"/>
        <p:cNvGrpSpPr/>
        <p:nvPr/>
      </p:nvGrpSpPr>
      <p:grpSpPr>
        <a:xfrm>
          <a:off x="0" y="0"/>
          <a:ext cx="0" cy="0"/>
          <a:chOff x="0" y="0"/>
          <a:chExt cx="0" cy="0"/>
        </a:xfrm>
      </p:grpSpPr>
      <p:sp>
        <p:nvSpPr>
          <p:cNvPr id="248" name="Google Shape;248;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0" name="Google Shape;250;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1" name="Google Shape;2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4" name="Shape 254"/>
        <p:cNvGrpSpPr/>
        <p:nvPr/>
      </p:nvGrpSpPr>
      <p:grpSpPr>
        <a:xfrm>
          <a:off x="0" y="0"/>
          <a:ext cx="0" cy="0"/>
          <a:chOff x="0" y="0"/>
          <a:chExt cx="0" cy="0"/>
        </a:xfrm>
      </p:grpSpPr>
      <p:sp>
        <p:nvSpPr>
          <p:cNvPr id="255" name="Google Shape;25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4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57" name="Google Shape;257;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8" name="Google Shape;25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1" name="Shape 261"/>
        <p:cNvGrpSpPr/>
        <p:nvPr/>
      </p:nvGrpSpPr>
      <p:grpSpPr>
        <a:xfrm>
          <a:off x="0" y="0"/>
          <a:ext cx="0" cy="0"/>
          <a:chOff x="0" y="0"/>
          <a:chExt cx="0" cy="0"/>
        </a:xfrm>
      </p:grpSpPr>
      <p:sp>
        <p:nvSpPr>
          <p:cNvPr id="262" name="Google Shape;26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7" name="Shape 267"/>
        <p:cNvGrpSpPr/>
        <p:nvPr/>
      </p:nvGrpSpPr>
      <p:grpSpPr>
        <a:xfrm>
          <a:off x="0" y="0"/>
          <a:ext cx="0" cy="0"/>
          <a:chOff x="0" y="0"/>
          <a:chExt cx="0" cy="0"/>
        </a:xfrm>
      </p:grpSpPr>
      <p:sp>
        <p:nvSpPr>
          <p:cNvPr id="268" name="Google Shape;268;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theme" Target="../theme/theme3.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8" name="Google Shape;8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9" name="Google Shape;19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1" name="Google Shape;20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2" name="Google Shape;20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s://app.calms.com/" TargetMode="Externa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18.png"/><Relationship Id="rId13" Type="http://schemas.openxmlformats.org/officeDocument/2006/relationships/image" Target="../media/image26.png"/><Relationship Id="rId12" Type="http://schemas.openxmlformats.org/officeDocument/2006/relationships/image" Target="../media/image36.png"/><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25.png"/><Relationship Id="rId15" Type="http://schemas.openxmlformats.org/officeDocument/2006/relationships/image" Target="../media/image31.png"/><Relationship Id="rId14" Type="http://schemas.openxmlformats.org/officeDocument/2006/relationships/image" Target="../media/image30.png"/><Relationship Id="rId17" Type="http://schemas.openxmlformats.org/officeDocument/2006/relationships/image" Target="../media/image33.png"/><Relationship Id="rId16"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1"/>
          <p:cNvSpPr/>
          <p:nvPr/>
        </p:nvSpPr>
        <p:spPr>
          <a:xfrm>
            <a:off x="1315366" y="2690891"/>
            <a:ext cx="10876633" cy="1651347"/>
          </a:xfrm>
          <a:prstGeom prst="rect">
            <a:avLst/>
          </a:prstGeom>
          <a:gradFill>
            <a:gsLst>
              <a:gs pos="0">
                <a:srgbClr val="0C0C0C">
                  <a:alpha val="89019"/>
                </a:srgbClr>
              </a:gs>
              <a:gs pos="42000">
                <a:srgbClr val="000000">
                  <a:alpha val="74901"/>
                </a:srgbClr>
              </a:gs>
              <a:gs pos="75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278" name="Google Shape;278;p1"/>
          <p:cNvSpPr txBox="1"/>
          <p:nvPr/>
        </p:nvSpPr>
        <p:spPr>
          <a:xfrm>
            <a:off x="1484875" y="2731734"/>
            <a:ext cx="8917450" cy="156966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CALMS </a:t>
            </a:r>
            <a:r>
              <a:rPr b="1" i="0" lang="en-US" sz="1400" u="none" cap="none" strike="noStrike">
                <a:solidFill>
                  <a:schemeClr val="lt1"/>
                </a:solidFill>
                <a:latin typeface="Arial"/>
                <a:ea typeface="Arial"/>
                <a:cs typeface="Arial"/>
                <a:sym typeface="Arial"/>
              </a:rPr>
              <a:t>2012           </a:t>
            </a:r>
            <a:r>
              <a:rPr b="1" i="0" lang="en-US" sz="3200" u="none" cap="none" strike="noStrike">
                <a:solidFill>
                  <a:schemeClr val="lt1"/>
                </a:solidFill>
                <a:latin typeface="Arial"/>
                <a:ea typeface="Arial"/>
                <a:cs typeface="Arial"/>
                <a:sym typeface="Arial"/>
              </a:rPr>
              <a:t>3</a:t>
            </a:r>
            <a:endParaRPr b="1" i="0" sz="3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Independent platform for ongoing </a:t>
            </a:r>
            <a:endParaRPr b="1" i="0" sz="3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optimisation for energy utilities</a:t>
            </a:r>
            <a:endParaRPr b="0" i="0" sz="3200" u="none" cap="none" strike="noStrike">
              <a:solidFill>
                <a:schemeClr val="lt1"/>
              </a:solidFill>
              <a:latin typeface="Calibri"/>
              <a:ea typeface="Calibri"/>
              <a:cs typeface="Calibri"/>
              <a:sym typeface="Calibri"/>
            </a:endParaRPr>
          </a:p>
        </p:txBody>
      </p:sp>
      <p:sp>
        <p:nvSpPr>
          <p:cNvPr id="279" name="Google Shape;279;p1"/>
          <p:cNvSpPr/>
          <p:nvPr/>
        </p:nvSpPr>
        <p:spPr>
          <a:xfrm>
            <a:off x="0" y="0"/>
            <a:ext cx="459874"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280" name="Google Shape;280;p1"/>
          <p:cNvSpPr/>
          <p:nvPr/>
        </p:nvSpPr>
        <p:spPr>
          <a:xfrm>
            <a:off x="-4786" y="6518503"/>
            <a:ext cx="12196785" cy="33949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281" name="Google Shape;281;p1"/>
          <p:cNvSpPr/>
          <p:nvPr/>
        </p:nvSpPr>
        <p:spPr>
          <a:xfrm>
            <a:off x="11732126" y="-1"/>
            <a:ext cx="459874" cy="209616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pic>
        <p:nvPicPr>
          <p:cNvPr id="282" name="Google Shape;282;p1"/>
          <p:cNvPicPr preferRelativeResize="0"/>
          <p:nvPr/>
        </p:nvPicPr>
        <p:blipFill rotWithShape="1">
          <a:blip r:embed="rId3">
            <a:alphaModFix/>
          </a:blip>
          <a:srcRect b="0" l="0" r="0" t="0"/>
          <a:stretch/>
        </p:blipFill>
        <p:spPr>
          <a:xfrm>
            <a:off x="9688125" y="2690887"/>
            <a:ext cx="1661828" cy="1651350"/>
          </a:xfrm>
          <a:prstGeom prst="rect">
            <a:avLst/>
          </a:prstGeom>
          <a:noFill/>
          <a:ln>
            <a:noFill/>
          </a:ln>
        </p:spPr>
      </p:pic>
      <p:sp>
        <p:nvSpPr>
          <p:cNvPr id="283" name="Google Shape;283;p1"/>
          <p:cNvSpPr txBox="1"/>
          <p:nvPr/>
        </p:nvSpPr>
        <p:spPr>
          <a:xfrm>
            <a:off x="1315375" y="4621050"/>
            <a:ext cx="9887700" cy="8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rPr>
              <a:t>SYSTEMS: </a:t>
            </a:r>
            <a:r>
              <a:rPr b="1" i="0" lang="en-US" sz="1800" u="none" cap="none" strike="noStrike">
                <a:solidFill>
                  <a:schemeClr val="dk1"/>
                </a:solidFill>
                <a:latin typeface="Arial"/>
                <a:ea typeface="Arial"/>
                <a:cs typeface="Arial"/>
                <a:sym typeface="Arial"/>
              </a:rPr>
              <a:t>compressed air, </a:t>
            </a:r>
            <a:r>
              <a:rPr b="1" i="0" lang="en-US" sz="1800" u="none" cap="none" strike="noStrike">
                <a:solidFill>
                  <a:srgbClr val="999999"/>
                </a:solidFill>
                <a:latin typeface="Arial"/>
                <a:ea typeface="Arial"/>
                <a:cs typeface="Arial"/>
                <a:sym typeface="Arial"/>
              </a:rPr>
              <a:t>air cooling</a:t>
            </a:r>
            <a:r>
              <a:rPr b="1" i="0" lang="en-US" sz="1800" u="none" cap="none" strike="noStrike">
                <a:solidFill>
                  <a:schemeClr val="dk1"/>
                </a:solidFill>
                <a:latin typeface="Arial"/>
                <a:ea typeface="Arial"/>
                <a:cs typeface="Arial"/>
                <a:sym typeface="Arial"/>
              </a:rPr>
              <a:t>, </a:t>
            </a:r>
            <a:r>
              <a:rPr b="1" i="0" lang="en-US" sz="1800" u="none" cap="none" strike="noStrike">
                <a:solidFill>
                  <a:srgbClr val="999999"/>
                </a:solidFill>
                <a:latin typeface="Arial"/>
                <a:ea typeface="Arial"/>
                <a:cs typeface="Arial"/>
                <a:sym typeface="Arial"/>
              </a:rPr>
              <a:t>steam, electricity, gas, water</a:t>
            </a:r>
            <a:endParaRPr b="0" i="0" sz="1400" u="none" cap="none" strike="noStrike">
              <a:solidFill>
                <a:srgbClr val="000000"/>
              </a:solidFill>
              <a:latin typeface="Arial"/>
              <a:ea typeface="Arial"/>
              <a:cs typeface="Arial"/>
              <a:sym typeface="Arial"/>
            </a:endParaRPr>
          </a:p>
        </p:txBody>
      </p:sp>
      <p:sp>
        <p:nvSpPr>
          <p:cNvPr id="284" name="Google Shape;284;p1"/>
          <p:cNvSpPr txBox="1"/>
          <p:nvPr/>
        </p:nvSpPr>
        <p:spPr>
          <a:xfrm>
            <a:off x="1315375" y="5569775"/>
            <a:ext cx="1909200" cy="8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August, 2020</a:t>
            </a:r>
            <a:endParaRPr b="0" i="0" sz="1400" u="none" cap="none" strike="noStrike">
              <a:solidFill>
                <a:srgbClr val="000000"/>
              </a:solidFill>
              <a:latin typeface="Arial"/>
              <a:ea typeface="Arial"/>
              <a:cs typeface="Arial"/>
              <a:sym typeface="Arial"/>
            </a:endParaRPr>
          </a:p>
        </p:txBody>
      </p:sp>
      <p:pic>
        <p:nvPicPr>
          <p:cNvPr id="285" name="Google Shape;285;p1"/>
          <p:cNvPicPr preferRelativeResize="0"/>
          <p:nvPr/>
        </p:nvPicPr>
        <p:blipFill>
          <a:blip r:embed="rId4">
            <a:alphaModFix/>
          </a:blip>
          <a:stretch>
            <a:fillRect/>
          </a:stretch>
        </p:blipFill>
        <p:spPr>
          <a:xfrm>
            <a:off x="812275" y="194300"/>
            <a:ext cx="3671650" cy="98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90d848f104_0_97"/>
          <p:cNvSpPr txBox="1"/>
          <p:nvPr>
            <p:ph type="title"/>
          </p:nvPr>
        </p:nvSpPr>
        <p:spPr>
          <a:xfrm>
            <a:off x="239108" y="185750"/>
            <a:ext cx="11952900"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1400"/>
              <a:buNone/>
            </a:pPr>
            <a:r>
              <a:rPr lang="en-US"/>
              <a:t>Monitoring - targeted monitoring of KPIs</a:t>
            </a:r>
            <a:endParaRPr/>
          </a:p>
        </p:txBody>
      </p:sp>
      <p:pic>
        <p:nvPicPr>
          <p:cNvPr id="448" name="Google Shape;448;g90d848f104_0_97"/>
          <p:cNvPicPr preferRelativeResize="0"/>
          <p:nvPr/>
        </p:nvPicPr>
        <p:blipFill rotWithShape="1">
          <a:blip r:embed="rId3">
            <a:alphaModFix/>
          </a:blip>
          <a:srcRect b="0" l="0" r="0" t="0"/>
          <a:stretch/>
        </p:blipFill>
        <p:spPr>
          <a:xfrm>
            <a:off x="1765224" y="1746575"/>
            <a:ext cx="8582602" cy="4199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90d848f104_0_73"/>
          <p:cNvSpPr txBox="1"/>
          <p:nvPr>
            <p:ph type="title"/>
          </p:nvPr>
        </p:nvSpPr>
        <p:spPr>
          <a:xfrm>
            <a:off x="420867" y="264425"/>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Investment monitoring</a:t>
            </a:r>
            <a:endParaRPr/>
          </a:p>
        </p:txBody>
      </p:sp>
      <p:sp>
        <p:nvSpPr>
          <p:cNvPr id="455" name="Google Shape;455;g90d848f104_0_73"/>
          <p:cNvSpPr txBox="1"/>
          <p:nvPr>
            <p:ph idx="1" type="body"/>
          </p:nvPr>
        </p:nvSpPr>
        <p:spPr>
          <a:xfrm>
            <a:off x="420867" y="1573387"/>
            <a:ext cx="10972800" cy="43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800"/>
              <a:t>Pre-after the event</a:t>
            </a:r>
            <a:endParaRPr sz="1800"/>
          </a:p>
          <a:p>
            <a:pPr indent="0" lvl="0" marL="0" rtl="0" algn="l">
              <a:lnSpc>
                <a:spcPct val="90000"/>
              </a:lnSpc>
              <a:spcBef>
                <a:spcPts val="1000"/>
              </a:spcBef>
              <a:spcAft>
                <a:spcPts val="0"/>
              </a:spcAft>
              <a:buClr>
                <a:schemeClr val="dk1"/>
              </a:buClr>
              <a:buSzPts val="1100"/>
              <a:buFont typeface="Arial"/>
              <a:buNone/>
            </a:pPr>
            <a:r>
              <a:rPr lang="en-US" sz="1800"/>
              <a:t>TCO</a:t>
            </a:r>
            <a:endParaRPr sz="1800"/>
          </a:p>
          <a:p>
            <a:pPr indent="0" lvl="0" marL="0" rtl="0" algn="l">
              <a:lnSpc>
                <a:spcPct val="90000"/>
              </a:lnSpc>
              <a:spcBef>
                <a:spcPts val="1000"/>
              </a:spcBef>
              <a:spcAft>
                <a:spcPts val="0"/>
              </a:spcAft>
              <a:buClr>
                <a:schemeClr val="dk1"/>
              </a:buClr>
              <a:buSzPts val="1100"/>
              <a:buFont typeface="Arial"/>
              <a:buNone/>
            </a:pPr>
            <a:r>
              <a:rPr lang="en-US" sz="1800"/>
              <a:t>Comparison of offers</a:t>
            </a:r>
            <a:endParaRPr sz="1800"/>
          </a:p>
          <a:p>
            <a:pPr indent="0" lvl="0" marL="0" rtl="0" algn="l">
              <a:lnSpc>
                <a:spcPct val="90000"/>
              </a:lnSpc>
              <a:spcBef>
                <a:spcPts val="1000"/>
              </a:spcBef>
              <a:spcAft>
                <a:spcPts val="0"/>
              </a:spcAft>
              <a:buSzPts val="1800"/>
              <a:buNone/>
            </a:pPr>
            <a:r>
              <a:t/>
            </a:r>
            <a:endParaRPr sz="1800"/>
          </a:p>
        </p:txBody>
      </p:sp>
      <p:pic>
        <p:nvPicPr>
          <p:cNvPr id="456" name="Google Shape;456;g90d848f104_0_73"/>
          <p:cNvPicPr preferRelativeResize="0"/>
          <p:nvPr/>
        </p:nvPicPr>
        <p:blipFill rotWithShape="1">
          <a:blip r:embed="rId3">
            <a:alphaModFix/>
          </a:blip>
          <a:srcRect b="0" l="14007" r="0" t="0"/>
          <a:stretch/>
        </p:blipFill>
        <p:spPr>
          <a:xfrm>
            <a:off x="451725" y="2836475"/>
            <a:ext cx="5644274" cy="3713400"/>
          </a:xfrm>
          <a:prstGeom prst="rect">
            <a:avLst/>
          </a:prstGeom>
          <a:noFill/>
          <a:ln>
            <a:noFill/>
          </a:ln>
        </p:spPr>
      </p:pic>
      <p:pic>
        <p:nvPicPr>
          <p:cNvPr id="457" name="Google Shape;457;g90d848f104_0_73"/>
          <p:cNvPicPr preferRelativeResize="0"/>
          <p:nvPr/>
        </p:nvPicPr>
        <p:blipFill rotWithShape="1">
          <a:blip r:embed="rId4">
            <a:alphaModFix/>
          </a:blip>
          <a:srcRect b="0" l="9698" r="0" t="0"/>
          <a:stretch/>
        </p:blipFill>
        <p:spPr>
          <a:xfrm>
            <a:off x="6700126" y="224725"/>
            <a:ext cx="5165874" cy="320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7"/>
          <p:cNvSpPr/>
          <p:nvPr/>
        </p:nvSpPr>
        <p:spPr>
          <a:xfrm flipH="1">
            <a:off x="4836268" y="1213492"/>
            <a:ext cx="2519464" cy="2215508"/>
          </a:xfrm>
          <a:prstGeom prst="triangle">
            <a:avLst>
              <a:gd fmla="val 50000" name="adj"/>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63" name="Google Shape;463;p17"/>
          <p:cNvSpPr txBox="1"/>
          <p:nvPr/>
        </p:nvSpPr>
        <p:spPr>
          <a:xfrm>
            <a:off x="2924432" y="4642491"/>
            <a:ext cx="5980670" cy="1071688"/>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3600"/>
              <a:buFont typeface="Arial"/>
              <a:buNone/>
            </a:pPr>
            <a:r>
              <a:rPr b="0" i="0" lang="en-US" sz="3600" u="sng" cap="none" strike="noStrike">
                <a:solidFill>
                  <a:schemeClr val="dk1"/>
                </a:solidFill>
                <a:latin typeface="Arial"/>
                <a:ea typeface="Arial"/>
                <a:cs typeface="Arial"/>
                <a:sym typeface="Arial"/>
                <a:hlinkClick r:id="rId3">
                  <a:extLst>
                    <a:ext uri="{A12FA001-AC4F-418D-AE19-62706E023703}">
                      <ahyp:hlinkClr val="tx"/>
                    </a:ext>
                  </a:extLst>
                </a:hlinkClick>
              </a:rPr>
              <a:t>https://app.calms.com/</a:t>
            </a:r>
            <a:endParaRPr b="1" i="0" sz="3600" u="none" cap="none" strike="noStrike">
              <a:solidFill>
                <a:srgbClr val="3F3F3F"/>
              </a:solidFill>
              <a:latin typeface="Arial"/>
              <a:ea typeface="Arial"/>
              <a:cs typeface="Arial"/>
              <a:sym typeface="Arial"/>
            </a:endParaRPr>
          </a:p>
        </p:txBody>
      </p:sp>
      <p:pic>
        <p:nvPicPr>
          <p:cNvPr id="464" name="Google Shape;464;p17"/>
          <p:cNvPicPr preferRelativeResize="0"/>
          <p:nvPr>
            <p:ph idx="2" type="pic"/>
          </p:nvPr>
        </p:nvPicPr>
        <p:blipFill rotWithShape="1">
          <a:blip r:embed="rId4">
            <a:alphaModFix/>
          </a:blip>
          <a:srcRect b="30930" l="0" r="0" t="30932"/>
          <a:stretch/>
        </p:blipFill>
        <p:spPr>
          <a:xfrm>
            <a:off x="1" y="0"/>
            <a:ext cx="12192000" cy="3429000"/>
          </a:xfrm>
          <a:prstGeom prst="rect">
            <a:avLst/>
          </a:prstGeom>
          <a:solidFill>
            <a:srgbClr val="F2F2F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grpSp>
        <p:nvGrpSpPr>
          <p:cNvPr id="469" name="Google Shape;469;p14"/>
          <p:cNvGrpSpPr/>
          <p:nvPr/>
        </p:nvGrpSpPr>
        <p:grpSpPr>
          <a:xfrm>
            <a:off x="3527674" y="1875476"/>
            <a:ext cx="5309791" cy="3123969"/>
            <a:chOff x="635000" y="1382713"/>
            <a:chExt cx="7869238" cy="4572000"/>
          </a:xfrm>
        </p:grpSpPr>
        <p:sp>
          <p:nvSpPr>
            <p:cNvPr id="470" name="Google Shape;470;p14"/>
            <p:cNvSpPr/>
            <p:nvPr/>
          </p:nvSpPr>
          <p:spPr>
            <a:xfrm>
              <a:off x="811213" y="3267075"/>
              <a:ext cx="7478713" cy="2654300"/>
            </a:xfrm>
            <a:custGeom>
              <a:rect b="b" l="l" r="r" t="t"/>
              <a:pathLst>
                <a:path extrusionOk="0" h="1672" w="4711">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D8D8D8"/>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71" name="Google Shape;471;p14"/>
            <p:cNvSpPr/>
            <p:nvPr/>
          </p:nvSpPr>
          <p:spPr>
            <a:xfrm>
              <a:off x="635000" y="2108200"/>
              <a:ext cx="7697788" cy="3846513"/>
            </a:xfrm>
            <a:custGeom>
              <a:rect b="b" l="l" r="r" t="t"/>
              <a:pathLst>
                <a:path extrusionOk="0" h="2423" w="4849">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D8D8D8"/>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72" name="Google Shape;472;p14"/>
            <p:cNvSpPr/>
            <p:nvPr/>
          </p:nvSpPr>
          <p:spPr>
            <a:xfrm>
              <a:off x="1595438" y="1790700"/>
              <a:ext cx="6908800" cy="3509963"/>
            </a:xfrm>
            <a:custGeom>
              <a:rect b="b" l="l" r="r" t="t"/>
              <a:pathLst>
                <a:path extrusionOk="0" h="2211" w="4352">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D8D8D8"/>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73" name="Google Shape;473;p14"/>
            <p:cNvSpPr/>
            <p:nvPr/>
          </p:nvSpPr>
          <p:spPr>
            <a:xfrm>
              <a:off x="2097088" y="1382713"/>
              <a:ext cx="4552950" cy="1549400"/>
            </a:xfrm>
            <a:custGeom>
              <a:rect b="b" l="l" r="r" t="t"/>
              <a:pathLst>
                <a:path extrusionOk="0" h="976" w="2868">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D8D8D8"/>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grpSp>
      <p:sp>
        <p:nvSpPr>
          <p:cNvPr id="474" name="Google Shape;474;p14"/>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262626"/>
              </a:buClr>
              <a:buSzPts val="4995"/>
              <a:buNone/>
            </a:pPr>
            <a:r>
              <a:rPr lang="en-US" sz="4995"/>
              <a:t>Customers and partners</a:t>
            </a:r>
            <a:endParaRPr sz="4995"/>
          </a:p>
        </p:txBody>
      </p:sp>
      <p:sp>
        <p:nvSpPr>
          <p:cNvPr id="475" name="Google Shape;475;p14"/>
          <p:cNvSpPr/>
          <p:nvPr/>
        </p:nvSpPr>
        <p:spPr>
          <a:xfrm>
            <a:off x="3842295" y="2478911"/>
            <a:ext cx="1008112" cy="1008112"/>
          </a:xfrm>
          <a:prstGeom prst="ellipse">
            <a:avLst/>
          </a:prstGeom>
          <a:solidFill>
            <a:schemeClr val="accent4">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cxnSp>
        <p:nvCxnSpPr>
          <p:cNvPr id="476" name="Google Shape;476;p14"/>
          <p:cNvCxnSpPr>
            <a:stCxn id="477" idx="0"/>
            <a:endCxn id="475" idx="0"/>
          </p:cNvCxnSpPr>
          <p:nvPr/>
        </p:nvCxnSpPr>
        <p:spPr>
          <a:xfrm rot="-5400000">
            <a:off x="3165600" y="1458409"/>
            <a:ext cx="160200" cy="2201100"/>
          </a:xfrm>
          <a:prstGeom prst="bentConnector3">
            <a:avLst>
              <a:gd fmla="val 242664" name="adj1"/>
            </a:avLst>
          </a:prstGeom>
          <a:noFill/>
          <a:ln cap="flat" cmpd="sng" w="19050">
            <a:solidFill>
              <a:schemeClr val="accent4"/>
            </a:solidFill>
            <a:prstDash val="solid"/>
            <a:miter lim="800000"/>
            <a:headEnd len="med" w="med" type="oval"/>
            <a:tailEnd len="med" w="med" type="oval"/>
          </a:ln>
        </p:spPr>
      </p:cxnSp>
      <p:sp>
        <p:nvSpPr>
          <p:cNvPr id="477" name="Google Shape;477;p14"/>
          <p:cNvSpPr txBox="1"/>
          <p:nvPr/>
        </p:nvSpPr>
        <p:spPr>
          <a:xfrm>
            <a:off x="1461150" y="2639059"/>
            <a:ext cx="13680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USA, Canada</a:t>
            </a:r>
            <a:endParaRPr b="0" i="0" sz="1400" u="none" cap="none" strike="noStrike">
              <a:solidFill>
                <a:srgbClr val="000000"/>
              </a:solidFill>
              <a:latin typeface="Arial"/>
              <a:ea typeface="Arial"/>
              <a:cs typeface="Arial"/>
              <a:sym typeface="Arial"/>
            </a:endParaRPr>
          </a:p>
        </p:txBody>
      </p:sp>
      <p:sp>
        <p:nvSpPr>
          <p:cNvPr id="478" name="Google Shape;478;p14"/>
          <p:cNvSpPr/>
          <p:nvPr/>
        </p:nvSpPr>
        <p:spPr>
          <a:xfrm>
            <a:off x="4721737" y="3647194"/>
            <a:ext cx="1008112" cy="1008112"/>
          </a:xfrm>
          <a:prstGeom prst="ellipse">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cxnSp>
        <p:nvCxnSpPr>
          <p:cNvPr id="479" name="Google Shape;479;p14"/>
          <p:cNvCxnSpPr>
            <a:stCxn id="480" idx="2"/>
            <a:endCxn id="478" idx="4"/>
          </p:cNvCxnSpPr>
          <p:nvPr/>
        </p:nvCxnSpPr>
        <p:spPr>
          <a:xfrm flipH="1" rot="-5400000">
            <a:off x="3590850" y="3020261"/>
            <a:ext cx="189300" cy="3080700"/>
          </a:xfrm>
          <a:prstGeom prst="bentConnector3">
            <a:avLst>
              <a:gd fmla="val 220784" name="adj1"/>
            </a:avLst>
          </a:prstGeom>
          <a:noFill/>
          <a:ln cap="flat" cmpd="sng" w="19050">
            <a:solidFill>
              <a:schemeClr val="accent1"/>
            </a:solidFill>
            <a:prstDash val="solid"/>
            <a:miter lim="800000"/>
            <a:headEnd len="med" w="med" type="oval"/>
            <a:tailEnd len="med" w="med" type="oval"/>
          </a:ln>
        </p:spPr>
      </p:cxnSp>
      <p:sp>
        <p:nvSpPr>
          <p:cNvPr id="480" name="Google Shape;480;p14"/>
          <p:cNvSpPr txBox="1"/>
          <p:nvPr/>
        </p:nvSpPr>
        <p:spPr>
          <a:xfrm>
            <a:off x="1461150" y="4004296"/>
            <a:ext cx="1368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Mexico, Chile, Brazil</a:t>
            </a:r>
            <a:endParaRPr b="0" i="0" sz="1200" u="none" cap="none" strike="noStrike">
              <a:solidFill>
                <a:srgbClr val="3F3F3F"/>
              </a:solidFill>
              <a:latin typeface="Arial"/>
              <a:ea typeface="Arial"/>
              <a:cs typeface="Arial"/>
              <a:sym typeface="Arial"/>
            </a:endParaRPr>
          </a:p>
        </p:txBody>
      </p:sp>
      <p:sp>
        <p:nvSpPr>
          <p:cNvPr id="481" name="Google Shape;481;p14"/>
          <p:cNvSpPr/>
          <p:nvPr/>
        </p:nvSpPr>
        <p:spPr>
          <a:xfrm>
            <a:off x="5976266" y="2287748"/>
            <a:ext cx="1008112" cy="1008112"/>
          </a:xfrm>
          <a:prstGeom prst="ellipse">
            <a:avLst/>
          </a:prstGeom>
          <a:solidFill>
            <a:schemeClr val="accent3">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cxnSp>
        <p:nvCxnSpPr>
          <p:cNvPr id="482" name="Google Shape;482;p14"/>
          <p:cNvCxnSpPr>
            <a:stCxn id="483" idx="0"/>
            <a:endCxn id="481" idx="0"/>
          </p:cNvCxnSpPr>
          <p:nvPr/>
        </p:nvCxnSpPr>
        <p:spPr>
          <a:xfrm flipH="1" rot="5400000">
            <a:off x="8098614" y="669559"/>
            <a:ext cx="351300" cy="3587700"/>
          </a:xfrm>
          <a:prstGeom prst="bentConnector3">
            <a:avLst>
              <a:gd fmla="val 165076" name="adj1"/>
            </a:avLst>
          </a:prstGeom>
          <a:noFill/>
          <a:ln cap="flat" cmpd="sng" w="19050">
            <a:solidFill>
              <a:schemeClr val="accent3"/>
            </a:solidFill>
            <a:prstDash val="solid"/>
            <a:miter lim="800000"/>
            <a:headEnd len="med" w="med" type="oval"/>
            <a:tailEnd len="med" w="med" type="oval"/>
          </a:ln>
        </p:spPr>
      </p:cxnSp>
      <p:sp>
        <p:nvSpPr>
          <p:cNvPr id="484" name="Google Shape;484;p14"/>
          <p:cNvSpPr/>
          <p:nvPr/>
        </p:nvSpPr>
        <p:spPr>
          <a:xfrm>
            <a:off x="7547615" y="3882894"/>
            <a:ext cx="1008112" cy="1008112"/>
          </a:xfrm>
          <a:prstGeom prst="ellipse">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cxnSp>
        <p:nvCxnSpPr>
          <p:cNvPr id="485" name="Google Shape;485;p14"/>
          <p:cNvCxnSpPr>
            <a:endCxn id="484" idx="4"/>
          </p:cNvCxnSpPr>
          <p:nvPr/>
        </p:nvCxnSpPr>
        <p:spPr>
          <a:xfrm flipH="1">
            <a:off x="8051671" y="4465906"/>
            <a:ext cx="2019900" cy="425100"/>
          </a:xfrm>
          <a:prstGeom prst="bentConnector4">
            <a:avLst>
              <a:gd fmla="val 37523" name="adj1"/>
              <a:gd fmla="val 156016" name="adj2"/>
            </a:avLst>
          </a:prstGeom>
          <a:noFill/>
          <a:ln cap="flat" cmpd="sng" w="19050">
            <a:solidFill>
              <a:schemeClr val="accent2"/>
            </a:solidFill>
            <a:prstDash val="solid"/>
            <a:miter lim="800000"/>
            <a:headEnd len="med" w="med" type="oval"/>
            <a:tailEnd len="med" w="med" type="oval"/>
          </a:ln>
        </p:spPr>
      </p:cxnSp>
      <p:sp>
        <p:nvSpPr>
          <p:cNvPr id="483" name="Google Shape;483;p14"/>
          <p:cNvSpPr txBox="1"/>
          <p:nvPr/>
        </p:nvSpPr>
        <p:spPr>
          <a:xfrm>
            <a:off x="9384114" y="2639059"/>
            <a:ext cx="1368000"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Slovenia and the former Yugoslavia, Italy, Hungary, Austria, Germany, the Netherlands, France, Spain, Poland ...</a:t>
            </a:r>
            <a:endParaRPr b="0" i="0" sz="1400" u="none" cap="none" strike="noStrike">
              <a:solidFill>
                <a:srgbClr val="000000"/>
              </a:solidFill>
              <a:latin typeface="Arial"/>
              <a:ea typeface="Arial"/>
              <a:cs typeface="Arial"/>
              <a:sym typeface="Arial"/>
            </a:endParaRPr>
          </a:p>
        </p:txBody>
      </p:sp>
      <p:sp>
        <p:nvSpPr>
          <p:cNvPr id="486" name="Google Shape;486;p14"/>
          <p:cNvSpPr txBox="1"/>
          <p:nvPr/>
        </p:nvSpPr>
        <p:spPr>
          <a:xfrm>
            <a:off x="9594881" y="4543589"/>
            <a:ext cx="13680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3F3F3F"/>
                </a:solidFill>
                <a:latin typeface="Arial"/>
                <a:ea typeface="Arial"/>
                <a:cs typeface="Arial"/>
                <a:sym typeface="Arial"/>
              </a:rPr>
              <a:t>Australia</a:t>
            </a:r>
            <a:endParaRPr b="0" i="0" sz="1400" u="none" cap="none" strike="noStrike">
              <a:solidFill>
                <a:srgbClr val="000000"/>
              </a:solidFill>
              <a:latin typeface="Arial"/>
              <a:ea typeface="Arial"/>
              <a:cs typeface="Arial"/>
              <a:sym typeface="Arial"/>
            </a:endParaRPr>
          </a:p>
        </p:txBody>
      </p:sp>
      <p:sp>
        <p:nvSpPr>
          <p:cNvPr id="487" name="Google Shape;487;p14"/>
          <p:cNvSpPr/>
          <p:nvPr/>
        </p:nvSpPr>
        <p:spPr>
          <a:xfrm rot="2731250">
            <a:off x="835058" y="5262474"/>
            <a:ext cx="281159" cy="391150"/>
          </a:xfrm>
          <a:custGeom>
            <a:rect b="b" l="l" r="r" t="t"/>
            <a:pathLst>
              <a:path extrusionOk="0" h="5045835" w="3626947">
                <a:moveTo>
                  <a:pt x="1029092" y="4050240"/>
                </a:moveTo>
                <a:cubicBezTo>
                  <a:pt x="1182545" y="4517586"/>
                  <a:pt x="1404661" y="4810417"/>
                  <a:pt x="1650943" y="4809930"/>
                </a:cubicBezTo>
                <a:cubicBezTo>
                  <a:pt x="1873637" y="4809489"/>
                  <a:pt x="2075623" y="4569304"/>
                  <a:pt x="2224569" y="4177436"/>
                </a:cubicBezTo>
                <a:cubicBezTo>
                  <a:pt x="1827084" y="4272372"/>
                  <a:pt x="1403644" y="4230185"/>
                  <a:pt x="1029092" y="4050240"/>
                </a:cubicBezTo>
                <a:close/>
                <a:moveTo>
                  <a:pt x="1159637" y="1771180"/>
                </a:moveTo>
                <a:cubicBezTo>
                  <a:pt x="869564" y="2066575"/>
                  <a:pt x="822144" y="2509696"/>
                  <a:pt x="1015728" y="2853062"/>
                </a:cubicBezTo>
                <a:lnTo>
                  <a:pt x="2238723" y="1607627"/>
                </a:lnTo>
                <a:cubicBezTo>
                  <a:pt x="1891895" y="1420318"/>
                  <a:pt x="1449710" y="1475785"/>
                  <a:pt x="1159637" y="1771180"/>
                </a:cubicBezTo>
                <a:close/>
                <a:moveTo>
                  <a:pt x="1315001" y="341157"/>
                </a:moveTo>
                <a:cubicBezTo>
                  <a:pt x="1231412" y="439416"/>
                  <a:pt x="1154840" y="574204"/>
                  <a:pt x="1088566" y="738579"/>
                </a:cubicBezTo>
                <a:cubicBezTo>
                  <a:pt x="1422451" y="593712"/>
                  <a:pt x="1791358" y="554538"/>
                  <a:pt x="2144614" y="620863"/>
                </a:cubicBezTo>
                <a:cubicBezTo>
                  <a:pt x="2005207" y="329416"/>
                  <a:pt x="1830574" y="157338"/>
                  <a:pt x="1641734" y="157712"/>
                </a:cubicBezTo>
                <a:cubicBezTo>
                  <a:pt x="1525708" y="157942"/>
                  <a:pt x="1415304" y="223251"/>
                  <a:pt x="1315001" y="341157"/>
                </a:cubicBezTo>
                <a:close/>
                <a:moveTo>
                  <a:pt x="1084403" y="198263"/>
                </a:moveTo>
                <a:cubicBezTo>
                  <a:pt x="1218414" y="70597"/>
                  <a:pt x="1365752" y="0"/>
                  <a:pt x="1520410" y="0"/>
                </a:cubicBezTo>
                <a:cubicBezTo>
                  <a:pt x="1808810" y="0"/>
                  <a:pt x="2071755" y="245489"/>
                  <a:pt x="2268071" y="649820"/>
                </a:cubicBezTo>
                <a:cubicBezTo>
                  <a:pt x="2565977" y="725736"/>
                  <a:pt x="2847846" y="879744"/>
                  <a:pt x="3082934" y="1110596"/>
                </a:cubicBezTo>
                <a:lnTo>
                  <a:pt x="3203111" y="1241150"/>
                </a:lnTo>
                <a:lnTo>
                  <a:pt x="2745414" y="1707246"/>
                </a:lnTo>
                <a:lnTo>
                  <a:pt x="2745930" y="1707753"/>
                </a:lnTo>
                <a:lnTo>
                  <a:pt x="1310667" y="3169350"/>
                </a:lnTo>
                <a:cubicBezTo>
                  <a:pt x="1666077" y="3402728"/>
                  <a:pt x="2148187" y="3360494"/>
                  <a:pt x="2457423" y="3045584"/>
                </a:cubicBezTo>
                <a:cubicBezTo>
                  <a:pt x="2644417" y="2855160"/>
                  <a:pt x="2730573" y="2603345"/>
                  <a:pt x="2713359" y="2356527"/>
                </a:cubicBezTo>
                <a:lnTo>
                  <a:pt x="3442818" y="1613684"/>
                </a:lnTo>
                <a:cubicBezTo>
                  <a:pt x="3771734" y="2285281"/>
                  <a:pt x="3660235" y="3118704"/>
                  <a:pt x="3106316" y="3682786"/>
                </a:cubicBezTo>
                <a:cubicBezTo>
                  <a:pt x="2896684" y="3896265"/>
                  <a:pt x="2647329" y="4047089"/>
                  <a:pt x="2381088" y="4133582"/>
                </a:cubicBezTo>
                <a:cubicBezTo>
                  <a:pt x="2176994" y="4691097"/>
                  <a:pt x="1867095" y="5045835"/>
                  <a:pt x="1520410" y="5045835"/>
                </a:cubicBezTo>
                <a:cubicBezTo>
                  <a:pt x="1090941" y="5045834"/>
                  <a:pt x="717923" y="4501455"/>
                  <a:pt x="530492" y="3702221"/>
                </a:cubicBezTo>
                <a:cubicBezTo>
                  <a:pt x="383723" y="3177678"/>
                  <a:pt x="275365" y="2799765"/>
                  <a:pt x="382979" y="2223883"/>
                </a:cubicBezTo>
                <a:cubicBezTo>
                  <a:pt x="219983" y="2629686"/>
                  <a:pt x="246037" y="2960411"/>
                  <a:pt x="266609" y="3327009"/>
                </a:cubicBezTo>
                <a:cubicBezTo>
                  <a:pt x="-152253" y="2634801"/>
                  <a:pt x="-82479" y="1738086"/>
                  <a:pt x="510744" y="1133979"/>
                </a:cubicBezTo>
                <a:lnTo>
                  <a:pt x="615914" y="1037168"/>
                </a:lnTo>
                <a:cubicBezTo>
                  <a:pt x="734117" y="669702"/>
                  <a:pt x="896105" y="377647"/>
                  <a:pt x="1084403" y="1982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sp>
        <p:nvSpPr>
          <p:cNvPr id="488" name="Google Shape;488;p14"/>
          <p:cNvSpPr/>
          <p:nvPr/>
        </p:nvSpPr>
        <p:spPr>
          <a:xfrm>
            <a:off x="6500322" y="5301525"/>
            <a:ext cx="313048" cy="313048"/>
          </a:xfrm>
          <a:custGeom>
            <a:rect b="b" l="l" r="r" t="t"/>
            <a:pathLst>
              <a:path extrusionOk="0" h="3960000" w="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3F3F3F"/>
              </a:solidFill>
              <a:latin typeface="Arial"/>
              <a:ea typeface="Arial"/>
              <a:cs typeface="Arial"/>
              <a:sym typeface="Arial"/>
            </a:endParaRPr>
          </a:p>
        </p:txBody>
      </p:sp>
      <p:sp>
        <p:nvSpPr>
          <p:cNvPr id="489" name="Google Shape;489;p14"/>
          <p:cNvSpPr txBox="1"/>
          <p:nvPr/>
        </p:nvSpPr>
        <p:spPr>
          <a:xfrm>
            <a:off x="4346250" y="5129125"/>
            <a:ext cx="5184300" cy="195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6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Experts, auditors: 25</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36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Service companies Distributors: 40</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36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End users: 600</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36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ESCO: 3</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36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90" name="Google Shape;490;p14"/>
          <p:cNvPicPr preferRelativeResize="0"/>
          <p:nvPr/>
        </p:nvPicPr>
        <p:blipFill rotWithShape="1">
          <a:blip r:embed="rId3">
            <a:alphaModFix/>
          </a:blip>
          <a:srcRect b="0" l="0" r="0" t="0"/>
          <a:stretch/>
        </p:blipFill>
        <p:spPr>
          <a:xfrm rot="-1832353">
            <a:off x="6620979" y="2845637"/>
            <a:ext cx="1557546" cy="417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9391fdc6ae_0_31"/>
          <p:cNvSpPr txBox="1"/>
          <p:nvPr>
            <p:ph idx="1" type="body"/>
          </p:nvPr>
        </p:nvSpPr>
        <p:spPr>
          <a:xfrm>
            <a:off x="323529" y="287255"/>
            <a:ext cx="11573100" cy="72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5400"/>
              <a:buNone/>
            </a:pPr>
            <a:r>
              <a:rPr lang="en-US"/>
              <a:t>References Worldwide</a:t>
            </a:r>
            <a:endParaRPr/>
          </a:p>
        </p:txBody>
      </p:sp>
      <p:pic>
        <p:nvPicPr>
          <p:cNvPr id="497" name="Google Shape;497;g9391fdc6ae_0_31"/>
          <p:cNvPicPr preferRelativeResize="0"/>
          <p:nvPr/>
        </p:nvPicPr>
        <p:blipFill rotWithShape="1">
          <a:blip r:embed="rId3">
            <a:alphaModFix/>
          </a:blip>
          <a:srcRect b="0" l="0" r="0" t="0"/>
          <a:stretch/>
        </p:blipFill>
        <p:spPr>
          <a:xfrm>
            <a:off x="965100" y="2370833"/>
            <a:ext cx="1960100" cy="1103241"/>
          </a:xfrm>
          <a:prstGeom prst="rect">
            <a:avLst/>
          </a:prstGeom>
          <a:noFill/>
          <a:ln>
            <a:noFill/>
          </a:ln>
        </p:spPr>
      </p:pic>
      <p:pic>
        <p:nvPicPr>
          <p:cNvPr id="498" name="Google Shape;498;g9391fdc6ae_0_31"/>
          <p:cNvPicPr preferRelativeResize="0"/>
          <p:nvPr/>
        </p:nvPicPr>
        <p:blipFill rotWithShape="1">
          <a:blip r:embed="rId4">
            <a:alphaModFix/>
          </a:blip>
          <a:srcRect b="0" l="0" r="0" t="0"/>
          <a:stretch/>
        </p:blipFill>
        <p:spPr>
          <a:xfrm>
            <a:off x="6337275" y="1279000"/>
            <a:ext cx="3141401" cy="1745225"/>
          </a:xfrm>
          <a:prstGeom prst="rect">
            <a:avLst/>
          </a:prstGeom>
          <a:noFill/>
          <a:ln>
            <a:noFill/>
          </a:ln>
        </p:spPr>
      </p:pic>
      <p:pic>
        <p:nvPicPr>
          <p:cNvPr id="499" name="Google Shape;499;g9391fdc6ae_0_31"/>
          <p:cNvPicPr preferRelativeResize="0"/>
          <p:nvPr/>
        </p:nvPicPr>
        <p:blipFill rotWithShape="1">
          <a:blip r:embed="rId5">
            <a:alphaModFix/>
          </a:blip>
          <a:srcRect b="0" l="0" r="0" t="0"/>
          <a:stretch/>
        </p:blipFill>
        <p:spPr>
          <a:xfrm>
            <a:off x="2925200" y="4450574"/>
            <a:ext cx="2511325" cy="1255675"/>
          </a:xfrm>
          <a:prstGeom prst="rect">
            <a:avLst/>
          </a:prstGeom>
          <a:noFill/>
          <a:ln>
            <a:noFill/>
          </a:ln>
        </p:spPr>
      </p:pic>
      <p:pic>
        <p:nvPicPr>
          <p:cNvPr id="500" name="Google Shape;500;g9391fdc6ae_0_31"/>
          <p:cNvPicPr preferRelativeResize="0"/>
          <p:nvPr/>
        </p:nvPicPr>
        <p:blipFill rotWithShape="1">
          <a:blip r:embed="rId6">
            <a:alphaModFix/>
          </a:blip>
          <a:srcRect b="0" l="0" r="0" t="0"/>
          <a:stretch/>
        </p:blipFill>
        <p:spPr>
          <a:xfrm>
            <a:off x="9433448" y="2749000"/>
            <a:ext cx="2590500" cy="1360000"/>
          </a:xfrm>
          <a:prstGeom prst="rect">
            <a:avLst/>
          </a:prstGeom>
          <a:noFill/>
          <a:ln>
            <a:noFill/>
          </a:ln>
        </p:spPr>
      </p:pic>
      <p:pic>
        <p:nvPicPr>
          <p:cNvPr id="501" name="Google Shape;501;g9391fdc6ae_0_31"/>
          <p:cNvPicPr preferRelativeResize="0"/>
          <p:nvPr/>
        </p:nvPicPr>
        <p:blipFill rotWithShape="1">
          <a:blip r:embed="rId7">
            <a:alphaModFix/>
          </a:blip>
          <a:srcRect b="0" l="0" r="0" t="0"/>
          <a:stretch/>
        </p:blipFill>
        <p:spPr>
          <a:xfrm>
            <a:off x="458450" y="5748121"/>
            <a:ext cx="2590500" cy="834829"/>
          </a:xfrm>
          <a:prstGeom prst="rect">
            <a:avLst/>
          </a:prstGeom>
          <a:noFill/>
          <a:ln>
            <a:noFill/>
          </a:ln>
        </p:spPr>
      </p:pic>
      <p:pic>
        <p:nvPicPr>
          <p:cNvPr id="502" name="Google Shape;502;g9391fdc6ae_0_31"/>
          <p:cNvPicPr preferRelativeResize="0"/>
          <p:nvPr/>
        </p:nvPicPr>
        <p:blipFill rotWithShape="1">
          <a:blip r:embed="rId8">
            <a:alphaModFix/>
          </a:blip>
          <a:srcRect b="0" l="0" r="0" t="0"/>
          <a:stretch/>
        </p:blipFill>
        <p:spPr>
          <a:xfrm>
            <a:off x="6803525" y="4521725"/>
            <a:ext cx="2688374" cy="2213475"/>
          </a:xfrm>
          <a:prstGeom prst="rect">
            <a:avLst/>
          </a:prstGeom>
          <a:noFill/>
          <a:ln>
            <a:noFill/>
          </a:ln>
        </p:spPr>
      </p:pic>
      <p:pic>
        <p:nvPicPr>
          <p:cNvPr id="503" name="Google Shape;503;g9391fdc6ae_0_31"/>
          <p:cNvPicPr preferRelativeResize="0"/>
          <p:nvPr/>
        </p:nvPicPr>
        <p:blipFill rotWithShape="1">
          <a:blip r:embed="rId9">
            <a:alphaModFix/>
          </a:blip>
          <a:srcRect b="0" l="0" r="0" t="0"/>
          <a:stretch/>
        </p:blipFill>
        <p:spPr>
          <a:xfrm>
            <a:off x="4352000" y="2902100"/>
            <a:ext cx="1360000" cy="1360000"/>
          </a:xfrm>
          <a:prstGeom prst="rect">
            <a:avLst/>
          </a:prstGeom>
          <a:noFill/>
          <a:ln>
            <a:noFill/>
          </a:ln>
        </p:spPr>
      </p:pic>
      <p:pic>
        <p:nvPicPr>
          <p:cNvPr id="504" name="Google Shape;504;g9391fdc6ae_0_31"/>
          <p:cNvPicPr preferRelativeResize="0"/>
          <p:nvPr/>
        </p:nvPicPr>
        <p:blipFill rotWithShape="1">
          <a:blip r:embed="rId10">
            <a:alphaModFix/>
          </a:blip>
          <a:srcRect b="0" l="0" r="0" t="0"/>
          <a:stretch/>
        </p:blipFill>
        <p:spPr>
          <a:xfrm>
            <a:off x="152400" y="3731550"/>
            <a:ext cx="1864175" cy="1864175"/>
          </a:xfrm>
          <a:prstGeom prst="rect">
            <a:avLst/>
          </a:prstGeom>
          <a:noFill/>
          <a:ln>
            <a:noFill/>
          </a:ln>
        </p:spPr>
      </p:pic>
      <p:pic>
        <p:nvPicPr>
          <p:cNvPr id="505" name="Google Shape;505;g9391fdc6ae_0_31"/>
          <p:cNvPicPr preferRelativeResize="0"/>
          <p:nvPr/>
        </p:nvPicPr>
        <p:blipFill rotWithShape="1">
          <a:blip r:embed="rId11">
            <a:alphaModFix/>
          </a:blip>
          <a:srcRect b="0" l="0" r="0" t="0"/>
          <a:stretch/>
        </p:blipFill>
        <p:spPr>
          <a:xfrm>
            <a:off x="6845550" y="3291774"/>
            <a:ext cx="2252363" cy="1499800"/>
          </a:xfrm>
          <a:prstGeom prst="rect">
            <a:avLst/>
          </a:prstGeom>
          <a:noFill/>
          <a:ln>
            <a:noFill/>
          </a:ln>
        </p:spPr>
      </p:pic>
      <p:pic>
        <p:nvPicPr>
          <p:cNvPr id="506" name="Google Shape;506;g9391fdc6ae_0_31"/>
          <p:cNvPicPr preferRelativeResize="0"/>
          <p:nvPr/>
        </p:nvPicPr>
        <p:blipFill rotWithShape="1">
          <a:blip r:embed="rId12">
            <a:alphaModFix/>
          </a:blip>
          <a:srcRect b="0" l="0" r="0" t="0"/>
          <a:stretch/>
        </p:blipFill>
        <p:spPr>
          <a:xfrm>
            <a:off x="9944925" y="5262639"/>
            <a:ext cx="1758248" cy="906637"/>
          </a:xfrm>
          <a:prstGeom prst="rect">
            <a:avLst/>
          </a:prstGeom>
          <a:noFill/>
          <a:ln>
            <a:noFill/>
          </a:ln>
        </p:spPr>
      </p:pic>
      <p:pic>
        <p:nvPicPr>
          <p:cNvPr id="507" name="Google Shape;507;g9391fdc6ae_0_31"/>
          <p:cNvPicPr preferRelativeResize="0"/>
          <p:nvPr/>
        </p:nvPicPr>
        <p:blipFill rotWithShape="1">
          <a:blip r:embed="rId13">
            <a:alphaModFix/>
          </a:blip>
          <a:srcRect b="0" l="0" r="0" t="0"/>
          <a:stretch/>
        </p:blipFill>
        <p:spPr>
          <a:xfrm>
            <a:off x="500038" y="482455"/>
            <a:ext cx="1722425" cy="1722425"/>
          </a:xfrm>
          <a:prstGeom prst="rect">
            <a:avLst/>
          </a:prstGeom>
          <a:noFill/>
          <a:ln>
            <a:noFill/>
          </a:ln>
        </p:spPr>
      </p:pic>
      <p:pic>
        <p:nvPicPr>
          <p:cNvPr id="508" name="Google Shape;508;g9391fdc6ae_0_31"/>
          <p:cNvPicPr preferRelativeResize="0"/>
          <p:nvPr/>
        </p:nvPicPr>
        <p:blipFill rotWithShape="1">
          <a:blip r:embed="rId14">
            <a:alphaModFix/>
          </a:blip>
          <a:srcRect b="0" l="0" r="0" t="0"/>
          <a:stretch/>
        </p:blipFill>
        <p:spPr>
          <a:xfrm>
            <a:off x="5514175" y="5855950"/>
            <a:ext cx="2164798" cy="906625"/>
          </a:xfrm>
          <a:prstGeom prst="rect">
            <a:avLst/>
          </a:prstGeom>
          <a:noFill/>
          <a:ln>
            <a:noFill/>
          </a:ln>
        </p:spPr>
      </p:pic>
      <p:pic>
        <p:nvPicPr>
          <p:cNvPr id="509" name="Google Shape;509;g9391fdc6ae_0_31"/>
          <p:cNvPicPr preferRelativeResize="0"/>
          <p:nvPr/>
        </p:nvPicPr>
        <p:blipFill rotWithShape="1">
          <a:blip r:embed="rId15">
            <a:alphaModFix/>
          </a:blip>
          <a:srcRect b="0" l="0" r="0" t="0"/>
          <a:stretch/>
        </p:blipFill>
        <p:spPr>
          <a:xfrm>
            <a:off x="9544675" y="3965916"/>
            <a:ext cx="1465614" cy="1296725"/>
          </a:xfrm>
          <a:prstGeom prst="rect">
            <a:avLst/>
          </a:prstGeom>
          <a:noFill/>
          <a:ln>
            <a:noFill/>
          </a:ln>
        </p:spPr>
      </p:pic>
      <p:pic>
        <p:nvPicPr>
          <p:cNvPr id="510" name="Google Shape;510;g9391fdc6ae_0_31"/>
          <p:cNvPicPr preferRelativeResize="0"/>
          <p:nvPr/>
        </p:nvPicPr>
        <p:blipFill rotWithShape="1">
          <a:blip r:embed="rId16">
            <a:alphaModFix/>
          </a:blip>
          <a:srcRect b="0" l="0" r="0" t="0"/>
          <a:stretch/>
        </p:blipFill>
        <p:spPr>
          <a:xfrm>
            <a:off x="10171075" y="1054751"/>
            <a:ext cx="1255675" cy="1255675"/>
          </a:xfrm>
          <a:prstGeom prst="rect">
            <a:avLst/>
          </a:prstGeom>
          <a:noFill/>
          <a:ln>
            <a:noFill/>
          </a:ln>
        </p:spPr>
      </p:pic>
      <p:pic>
        <p:nvPicPr>
          <p:cNvPr id="511" name="Google Shape;511;g9391fdc6ae_0_31"/>
          <p:cNvPicPr preferRelativeResize="0"/>
          <p:nvPr/>
        </p:nvPicPr>
        <p:blipFill rotWithShape="1">
          <a:blip r:embed="rId17">
            <a:alphaModFix/>
          </a:blip>
          <a:srcRect b="0" l="0" r="0" t="0"/>
          <a:stretch/>
        </p:blipFill>
        <p:spPr>
          <a:xfrm>
            <a:off x="3048953" y="1364200"/>
            <a:ext cx="3008346" cy="906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5"/>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262626"/>
              </a:buClr>
              <a:buSzPts val="4995"/>
              <a:buNone/>
            </a:pPr>
            <a:r>
              <a:rPr lang="en-US" sz="4995"/>
              <a:t>Multibranding</a:t>
            </a:r>
            <a:endParaRPr sz="4995"/>
          </a:p>
        </p:txBody>
      </p:sp>
      <p:grpSp>
        <p:nvGrpSpPr>
          <p:cNvPr id="517" name="Google Shape;517;p15"/>
          <p:cNvGrpSpPr/>
          <p:nvPr/>
        </p:nvGrpSpPr>
        <p:grpSpPr>
          <a:xfrm>
            <a:off x="4670308" y="2730186"/>
            <a:ext cx="2793844" cy="2316534"/>
            <a:chOff x="3198596" y="2815122"/>
            <a:chExt cx="2390416" cy="1982029"/>
          </a:xfrm>
        </p:grpSpPr>
        <p:sp>
          <p:nvSpPr>
            <p:cNvPr id="518" name="Google Shape;518;p15"/>
            <p:cNvSpPr/>
            <p:nvPr/>
          </p:nvSpPr>
          <p:spPr>
            <a:xfrm rot="10800000">
              <a:off x="3198596" y="3621693"/>
              <a:ext cx="1584176" cy="1175458"/>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519" name="Google Shape;519;p15"/>
            <p:cNvSpPr/>
            <p:nvPr/>
          </p:nvSpPr>
          <p:spPr>
            <a:xfrm>
              <a:off x="3886629" y="2815122"/>
              <a:ext cx="1702383" cy="1273047"/>
            </a:xfrm>
            <a:prstGeom prst="right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sp>
        <p:nvSpPr>
          <p:cNvPr id="520" name="Google Shape;520;p15"/>
          <p:cNvSpPr/>
          <p:nvPr/>
        </p:nvSpPr>
        <p:spPr>
          <a:xfrm rot="5400000">
            <a:off x="4075934" y="1872205"/>
            <a:ext cx="3892275" cy="3892275"/>
          </a:xfrm>
          <a:prstGeom prst="blockArc">
            <a:avLst>
              <a:gd fmla="val 11864761" name="adj1"/>
              <a:gd fmla="val 20597355" name="adj2"/>
              <a:gd fmla="val 1016" name="adj3"/>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Arial"/>
              <a:ea typeface="Arial"/>
              <a:cs typeface="Arial"/>
              <a:sym typeface="Arial"/>
            </a:endParaRPr>
          </a:p>
        </p:txBody>
      </p:sp>
      <p:sp>
        <p:nvSpPr>
          <p:cNvPr id="521" name="Google Shape;521;p15"/>
          <p:cNvSpPr/>
          <p:nvPr/>
        </p:nvSpPr>
        <p:spPr>
          <a:xfrm rot="-5400000">
            <a:off x="4075934" y="1872205"/>
            <a:ext cx="3892275" cy="3892275"/>
          </a:xfrm>
          <a:prstGeom prst="blockArc">
            <a:avLst>
              <a:gd fmla="val 11864761" name="adj1"/>
              <a:gd fmla="val 20578708" name="adj2"/>
              <a:gd fmla="val 1002" name="adj3"/>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Arial"/>
              <a:ea typeface="Arial"/>
              <a:cs typeface="Arial"/>
              <a:sym typeface="Arial"/>
            </a:endParaRPr>
          </a:p>
        </p:txBody>
      </p:sp>
      <p:sp>
        <p:nvSpPr>
          <p:cNvPr id="522" name="Google Shape;522;p15"/>
          <p:cNvSpPr txBox="1"/>
          <p:nvPr/>
        </p:nvSpPr>
        <p:spPr>
          <a:xfrm>
            <a:off x="6120191" y="3322624"/>
            <a:ext cx="1142091"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Option A</a:t>
            </a:r>
            <a:endParaRPr b="1" i="0" sz="1400" u="none" cap="none" strike="noStrike">
              <a:solidFill>
                <a:schemeClr val="lt1"/>
              </a:solidFill>
              <a:latin typeface="Arial"/>
              <a:ea typeface="Arial"/>
              <a:cs typeface="Arial"/>
              <a:sym typeface="Arial"/>
            </a:endParaRPr>
          </a:p>
        </p:txBody>
      </p:sp>
      <p:sp>
        <p:nvSpPr>
          <p:cNvPr id="523" name="Google Shape;523;p15"/>
          <p:cNvSpPr txBox="1"/>
          <p:nvPr/>
        </p:nvSpPr>
        <p:spPr>
          <a:xfrm>
            <a:off x="4921406" y="4203060"/>
            <a:ext cx="1142091"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Option B</a:t>
            </a:r>
            <a:endParaRPr b="1" i="0" sz="1400" u="none" cap="none" strike="noStrike">
              <a:solidFill>
                <a:schemeClr val="lt1"/>
              </a:solidFill>
              <a:latin typeface="Arial"/>
              <a:ea typeface="Arial"/>
              <a:cs typeface="Arial"/>
              <a:sym typeface="Arial"/>
            </a:endParaRPr>
          </a:p>
        </p:txBody>
      </p:sp>
      <p:cxnSp>
        <p:nvCxnSpPr>
          <p:cNvPr id="524" name="Google Shape;524;p15"/>
          <p:cNvCxnSpPr/>
          <p:nvPr/>
        </p:nvCxnSpPr>
        <p:spPr>
          <a:xfrm rot="10800000">
            <a:off x="4210847" y="5223273"/>
            <a:ext cx="777600" cy="265800"/>
          </a:xfrm>
          <a:prstGeom prst="bentConnector3">
            <a:avLst>
              <a:gd fmla="val 50000" name="adj1"/>
            </a:avLst>
          </a:prstGeom>
          <a:noFill/>
          <a:ln cap="flat" cmpd="sng" w="38100">
            <a:solidFill>
              <a:schemeClr val="accent4"/>
            </a:solidFill>
            <a:prstDash val="solid"/>
            <a:miter lim="800000"/>
            <a:headEnd len="sm" w="sm" type="none"/>
            <a:tailEnd len="med" w="med" type="oval"/>
          </a:ln>
        </p:spPr>
      </p:cxnSp>
      <p:cxnSp>
        <p:nvCxnSpPr>
          <p:cNvPr id="525" name="Google Shape;525;p15"/>
          <p:cNvCxnSpPr/>
          <p:nvPr/>
        </p:nvCxnSpPr>
        <p:spPr>
          <a:xfrm>
            <a:off x="7898141" y="3026948"/>
            <a:ext cx="1623900" cy="377400"/>
          </a:xfrm>
          <a:prstGeom prst="bentConnector3">
            <a:avLst>
              <a:gd fmla="val 100896" name="adj1"/>
            </a:avLst>
          </a:prstGeom>
          <a:noFill/>
          <a:ln cap="flat" cmpd="sng" w="38100">
            <a:solidFill>
              <a:schemeClr val="accent3"/>
            </a:solidFill>
            <a:prstDash val="solid"/>
            <a:miter lim="800000"/>
            <a:headEnd len="sm" w="sm" type="none"/>
            <a:tailEnd len="med" w="med" type="oval"/>
          </a:ln>
        </p:spPr>
      </p:cxnSp>
      <p:cxnSp>
        <p:nvCxnSpPr>
          <p:cNvPr id="526" name="Google Shape;526;p15"/>
          <p:cNvCxnSpPr/>
          <p:nvPr/>
        </p:nvCxnSpPr>
        <p:spPr>
          <a:xfrm rot="10800000">
            <a:off x="2956505" y="4405504"/>
            <a:ext cx="1351200" cy="372900"/>
          </a:xfrm>
          <a:prstGeom prst="bentConnector2">
            <a:avLst/>
          </a:prstGeom>
          <a:noFill/>
          <a:ln cap="flat" cmpd="sng" w="38100">
            <a:solidFill>
              <a:schemeClr val="accent4"/>
            </a:solidFill>
            <a:prstDash val="solid"/>
            <a:miter lim="800000"/>
            <a:headEnd len="sm" w="sm" type="none"/>
            <a:tailEnd len="med" w="med" type="oval"/>
          </a:ln>
        </p:spPr>
      </p:cxnSp>
      <p:sp>
        <p:nvSpPr>
          <p:cNvPr id="527" name="Google Shape;527;p15"/>
          <p:cNvSpPr/>
          <p:nvPr/>
        </p:nvSpPr>
        <p:spPr>
          <a:xfrm>
            <a:off x="6813080" y="1980745"/>
            <a:ext cx="360040" cy="36004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528" name="Google Shape;528;p15"/>
          <p:cNvSpPr/>
          <p:nvPr/>
        </p:nvSpPr>
        <p:spPr>
          <a:xfrm>
            <a:off x="7573664" y="2852936"/>
            <a:ext cx="360040" cy="36004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529" name="Google Shape;529;p15"/>
          <p:cNvSpPr/>
          <p:nvPr/>
        </p:nvSpPr>
        <p:spPr>
          <a:xfrm>
            <a:off x="6813080" y="5309552"/>
            <a:ext cx="360040" cy="36004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530" name="Google Shape;530;p15"/>
          <p:cNvSpPr/>
          <p:nvPr/>
        </p:nvSpPr>
        <p:spPr>
          <a:xfrm>
            <a:off x="4918045" y="5309552"/>
            <a:ext cx="360040" cy="3600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531" name="Google Shape;531;p15"/>
          <p:cNvSpPr/>
          <p:nvPr/>
        </p:nvSpPr>
        <p:spPr>
          <a:xfrm>
            <a:off x="4918045" y="1980745"/>
            <a:ext cx="360040" cy="3600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532" name="Google Shape;532;p15"/>
          <p:cNvSpPr/>
          <p:nvPr/>
        </p:nvSpPr>
        <p:spPr>
          <a:xfrm>
            <a:off x="4166580" y="4584128"/>
            <a:ext cx="360040" cy="3600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cxnSp>
        <p:nvCxnSpPr>
          <p:cNvPr id="533" name="Google Shape;533;p15"/>
          <p:cNvCxnSpPr/>
          <p:nvPr/>
        </p:nvCxnSpPr>
        <p:spPr>
          <a:xfrm flipH="1" rot="10800000">
            <a:off x="7072381" y="5223272"/>
            <a:ext cx="777600" cy="265800"/>
          </a:xfrm>
          <a:prstGeom prst="bentConnector3">
            <a:avLst>
              <a:gd fmla="val 50000" name="adj1"/>
            </a:avLst>
          </a:prstGeom>
          <a:noFill/>
          <a:ln cap="flat" cmpd="sng" w="38100">
            <a:solidFill>
              <a:schemeClr val="accent3"/>
            </a:solidFill>
            <a:prstDash val="solid"/>
            <a:miter lim="800000"/>
            <a:headEnd len="sm" w="sm" type="none"/>
            <a:tailEnd len="med" w="med" type="oval"/>
          </a:ln>
        </p:spPr>
      </p:cxnSp>
      <p:cxnSp>
        <p:nvCxnSpPr>
          <p:cNvPr id="534" name="Google Shape;534;p15"/>
          <p:cNvCxnSpPr/>
          <p:nvPr/>
        </p:nvCxnSpPr>
        <p:spPr>
          <a:xfrm rot="10800000">
            <a:off x="4210847" y="1912219"/>
            <a:ext cx="777600" cy="265800"/>
          </a:xfrm>
          <a:prstGeom prst="bentConnector3">
            <a:avLst>
              <a:gd fmla="val 50000" name="adj1"/>
            </a:avLst>
          </a:prstGeom>
          <a:noFill/>
          <a:ln cap="flat" cmpd="sng" w="38100">
            <a:solidFill>
              <a:schemeClr val="accent4"/>
            </a:solidFill>
            <a:prstDash val="solid"/>
            <a:miter lim="800000"/>
            <a:headEnd len="sm" w="sm" type="none"/>
            <a:tailEnd len="med" w="med" type="oval"/>
          </a:ln>
        </p:spPr>
      </p:cxnSp>
      <p:cxnSp>
        <p:nvCxnSpPr>
          <p:cNvPr id="535" name="Google Shape;535;p15"/>
          <p:cNvCxnSpPr/>
          <p:nvPr/>
        </p:nvCxnSpPr>
        <p:spPr>
          <a:xfrm flipH="1" rot="10800000">
            <a:off x="7072380" y="1912219"/>
            <a:ext cx="777600" cy="265800"/>
          </a:xfrm>
          <a:prstGeom prst="bentConnector3">
            <a:avLst>
              <a:gd fmla="val 50000" name="adj1"/>
            </a:avLst>
          </a:prstGeom>
          <a:noFill/>
          <a:ln cap="flat" cmpd="sng" w="38100">
            <a:solidFill>
              <a:schemeClr val="accent3"/>
            </a:solidFill>
            <a:prstDash val="solid"/>
            <a:miter lim="800000"/>
            <a:headEnd len="sm" w="sm" type="none"/>
            <a:tailEnd len="med" w="med" type="oval"/>
          </a:ln>
        </p:spPr>
      </p:cxnSp>
      <p:sp>
        <p:nvSpPr>
          <p:cNvPr id="536" name="Google Shape;536;p15"/>
          <p:cNvSpPr/>
          <p:nvPr/>
        </p:nvSpPr>
        <p:spPr>
          <a:xfrm>
            <a:off x="5995715" y="4155752"/>
            <a:ext cx="341413" cy="408098"/>
          </a:xfrm>
          <a:custGeom>
            <a:rect b="b" l="l" r="r" t="t"/>
            <a:pathLst>
              <a:path extrusionOk="0" h="3213079" w="2688046">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7" name="Google Shape;537;p15"/>
          <p:cNvSpPr/>
          <p:nvPr/>
        </p:nvSpPr>
        <p:spPr>
          <a:xfrm>
            <a:off x="5659364" y="3294243"/>
            <a:ext cx="404132" cy="404132"/>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8" name="Google Shape;538;p15"/>
          <p:cNvSpPr txBox="1"/>
          <p:nvPr/>
        </p:nvSpPr>
        <p:spPr>
          <a:xfrm>
            <a:off x="0" y="0"/>
            <a:ext cx="3806400" cy="187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Partners with our solutions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VPInstruments: Nizozemska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CAA Avstralija</a:t>
            </a:r>
            <a:endParaRPr b="0" i="0" sz="1400" u="none" cap="none" strike="noStrike">
              <a:solidFill>
                <a:srgbClr val="000000"/>
              </a:solidFill>
              <a:latin typeface="Arial"/>
              <a:ea typeface="Arial"/>
              <a:cs typeface="Arial"/>
              <a:sym typeface="Arial"/>
            </a:endParaRPr>
          </a:p>
        </p:txBody>
      </p:sp>
      <p:pic>
        <p:nvPicPr>
          <p:cNvPr id="539" name="Google Shape;539;p15"/>
          <p:cNvPicPr preferRelativeResize="0"/>
          <p:nvPr/>
        </p:nvPicPr>
        <p:blipFill rotWithShape="1">
          <a:blip r:embed="rId3">
            <a:alphaModFix/>
          </a:blip>
          <a:srcRect b="0" l="0" r="0" t="0"/>
          <a:stretch/>
        </p:blipFill>
        <p:spPr>
          <a:xfrm>
            <a:off x="9777791" y="2767477"/>
            <a:ext cx="2350609" cy="2101721"/>
          </a:xfrm>
          <a:prstGeom prst="rect">
            <a:avLst/>
          </a:prstGeom>
          <a:noFill/>
          <a:ln>
            <a:noFill/>
          </a:ln>
        </p:spPr>
      </p:pic>
      <p:pic>
        <p:nvPicPr>
          <p:cNvPr id="540" name="Google Shape;540;p15"/>
          <p:cNvPicPr preferRelativeResize="0"/>
          <p:nvPr/>
        </p:nvPicPr>
        <p:blipFill rotWithShape="1">
          <a:blip r:embed="rId4">
            <a:alphaModFix/>
          </a:blip>
          <a:srcRect b="0" l="0" r="0" t="0"/>
          <a:stretch/>
        </p:blipFill>
        <p:spPr>
          <a:xfrm>
            <a:off x="8143550" y="4778396"/>
            <a:ext cx="1855704" cy="2020125"/>
          </a:xfrm>
          <a:prstGeom prst="rect">
            <a:avLst/>
          </a:prstGeom>
          <a:noFill/>
          <a:ln>
            <a:noFill/>
          </a:ln>
        </p:spPr>
      </p:pic>
      <p:pic>
        <p:nvPicPr>
          <p:cNvPr id="541" name="Google Shape;541;p15"/>
          <p:cNvPicPr preferRelativeResize="0"/>
          <p:nvPr/>
        </p:nvPicPr>
        <p:blipFill rotWithShape="1">
          <a:blip r:embed="rId5">
            <a:alphaModFix/>
          </a:blip>
          <a:srcRect b="0" l="0" r="0" t="0"/>
          <a:stretch/>
        </p:blipFill>
        <p:spPr>
          <a:xfrm>
            <a:off x="8397350" y="710150"/>
            <a:ext cx="3346324" cy="2020125"/>
          </a:xfrm>
          <a:prstGeom prst="rect">
            <a:avLst/>
          </a:prstGeom>
          <a:noFill/>
          <a:ln>
            <a:noFill/>
          </a:ln>
        </p:spPr>
      </p:pic>
      <p:pic>
        <p:nvPicPr>
          <p:cNvPr id="542" name="Google Shape;542;p15"/>
          <p:cNvPicPr preferRelativeResize="0"/>
          <p:nvPr/>
        </p:nvPicPr>
        <p:blipFill rotWithShape="1">
          <a:blip r:embed="rId6">
            <a:alphaModFix/>
          </a:blip>
          <a:srcRect b="0" l="0" r="0" t="0"/>
          <a:stretch/>
        </p:blipFill>
        <p:spPr>
          <a:xfrm>
            <a:off x="168225" y="1339127"/>
            <a:ext cx="2878259" cy="1412000"/>
          </a:xfrm>
          <a:prstGeom prst="rect">
            <a:avLst/>
          </a:prstGeom>
          <a:noFill/>
          <a:ln>
            <a:noFill/>
          </a:ln>
        </p:spPr>
      </p:pic>
      <p:pic>
        <p:nvPicPr>
          <p:cNvPr id="543" name="Google Shape;543;p15"/>
          <p:cNvPicPr preferRelativeResize="0"/>
          <p:nvPr/>
        </p:nvPicPr>
        <p:blipFill rotWithShape="1">
          <a:blip r:embed="rId7">
            <a:alphaModFix/>
          </a:blip>
          <a:srcRect b="0" l="0" r="0" t="0"/>
          <a:stretch/>
        </p:blipFill>
        <p:spPr>
          <a:xfrm>
            <a:off x="1086600" y="5140850"/>
            <a:ext cx="2989324" cy="1489925"/>
          </a:xfrm>
          <a:prstGeom prst="rect">
            <a:avLst/>
          </a:prstGeom>
          <a:noFill/>
          <a:ln>
            <a:noFill/>
          </a:ln>
        </p:spPr>
      </p:pic>
      <p:pic>
        <p:nvPicPr>
          <p:cNvPr id="544" name="Google Shape;544;p15"/>
          <p:cNvPicPr preferRelativeResize="0"/>
          <p:nvPr/>
        </p:nvPicPr>
        <p:blipFill rotWithShape="1">
          <a:blip r:embed="rId8">
            <a:alphaModFix/>
          </a:blip>
          <a:srcRect b="0" l="0" r="0" t="0"/>
          <a:stretch/>
        </p:blipFill>
        <p:spPr>
          <a:xfrm>
            <a:off x="168225" y="3143612"/>
            <a:ext cx="2648750" cy="1489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8"/>
          <p:cNvSpPr/>
          <p:nvPr/>
        </p:nvSpPr>
        <p:spPr>
          <a:xfrm>
            <a:off x="5144169" y="2342147"/>
            <a:ext cx="7047831" cy="2074781"/>
          </a:xfrm>
          <a:prstGeom prst="rect">
            <a:avLst/>
          </a:prstGeom>
          <a:solidFill>
            <a:srgbClr val="262626">
              <a:alpha val="8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0" name="Google Shape;550;p18"/>
          <p:cNvSpPr txBox="1"/>
          <p:nvPr/>
        </p:nvSpPr>
        <p:spPr>
          <a:xfrm>
            <a:off x="5892801" y="2671206"/>
            <a:ext cx="6299199" cy="99520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5867"/>
              <a:buFont typeface="Arial"/>
              <a:buNone/>
            </a:pPr>
            <a:r>
              <a:rPr b="0" i="0" lang="en-US" sz="5867" u="none" cap="none" strike="noStrike">
                <a:solidFill>
                  <a:schemeClr val="lt1"/>
                </a:solidFill>
                <a:latin typeface="Calibri"/>
                <a:ea typeface="Calibri"/>
                <a:cs typeface="Calibri"/>
                <a:sym typeface="Calibri"/>
              </a:rPr>
              <a:t>Thank you</a:t>
            </a:r>
            <a:endParaRPr b="0" i="0" sz="5867" u="none" cap="none" strike="noStrike">
              <a:solidFill>
                <a:schemeClr val="lt1"/>
              </a:solidFill>
              <a:latin typeface="Calibri"/>
              <a:ea typeface="Calibri"/>
              <a:cs typeface="Calibri"/>
              <a:sym typeface="Calibri"/>
            </a:endParaRPr>
          </a:p>
        </p:txBody>
      </p:sp>
      <p:sp>
        <p:nvSpPr>
          <p:cNvPr id="551" name="Google Shape;551;p18"/>
          <p:cNvSpPr txBox="1"/>
          <p:nvPr/>
        </p:nvSpPr>
        <p:spPr>
          <a:xfrm>
            <a:off x="5892729" y="3533223"/>
            <a:ext cx="6299123" cy="37965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en-US" sz="1867" u="none" cap="none" strike="noStrike">
                <a:solidFill>
                  <a:schemeClr val="lt1"/>
                </a:solidFill>
                <a:latin typeface="Calibri"/>
                <a:ea typeface="Calibri"/>
                <a:cs typeface="Calibri"/>
                <a:sym typeface="Calibri"/>
              </a:rPr>
              <a:t>CALMS - energy optimisation</a:t>
            </a:r>
            <a:endParaRPr b="0" i="0" sz="1867" u="none" cap="none" strike="noStrike">
              <a:solidFill>
                <a:schemeClr val="lt1"/>
              </a:solidFill>
              <a:latin typeface="Calibri"/>
              <a:ea typeface="Calibri"/>
              <a:cs typeface="Calibri"/>
              <a:sym typeface="Calibri"/>
            </a:endParaRPr>
          </a:p>
        </p:txBody>
      </p:sp>
      <p:sp>
        <p:nvSpPr>
          <p:cNvPr id="552" name="Google Shape;552;p18"/>
          <p:cNvSpPr/>
          <p:nvPr/>
        </p:nvSpPr>
        <p:spPr>
          <a:xfrm>
            <a:off x="148" y="6566569"/>
            <a:ext cx="12191703" cy="29143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3" name="Google Shape;553;p18"/>
          <p:cNvSpPr/>
          <p:nvPr/>
        </p:nvSpPr>
        <p:spPr>
          <a:xfrm>
            <a:off x="0" y="0"/>
            <a:ext cx="320842" cy="656656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4" name="Google Shape;554;p18"/>
          <p:cNvSpPr/>
          <p:nvPr/>
        </p:nvSpPr>
        <p:spPr>
          <a:xfrm>
            <a:off x="10983495" y="1"/>
            <a:ext cx="1208505" cy="3488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5" name="Google Shape;555;p18"/>
          <p:cNvSpPr/>
          <p:nvPr/>
        </p:nvSpPr>
        <p:spPr>
          <a:xfrm rot="-5400000">
            <a:off x="11391803" y="451236"/>
            <a:ext cx="1251284" cy="3488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262626"/>
              </a:buClr>
              <a:buSzPts val="4995"/>
              <a:buNone/>
            </a:pPr>
            <a:r>
              <a:rPr lang="en-US" sz="4995"/>
              <a:t>The vision and mission of CALMS</a:t>
            </a:r>
            <a:endParaRPr sz="4995"/>
          </a:p>
        </p:txBody>
      </p:sp>
      <p:grpSp>
        <p:nvGrpSpPr>
          <p:cNvPr id="291" name="Google Shape;291;p5"/>
          <p:cNvGrpSpPr/>
          <p:nvPr/>
        </p:nvGrpSpPr>
        <p:grpSpPr>
          <a:xfrm>
            <a:off x="10492458" y="1571059"/>
            <a:ext cx="1207836" cy="1207836"/>
            <a:chOff x="1259632" y="1927684"/>
            <a:chExt cx="2005372" cy="2005372"/>
          </a:xfrm>
        </p:grpSpPr>
        <p:sp>
          <p:nvSpPr>
            <p:cNvPr id="292" name="Google Shape;292;p5"/>
            <p:cNvSpPr/>
            <p:nvPr/>
          </p:nvSpPr>
          <p:spPr>
            <a:xfrm>
              <a:off x="1541124" y="2209176"/>
              <a:ext cx="1442389" cy="1442389"/>
            </a:xfrm>
            <a:prstGeom prst="ellipse">
              <a:avLst/>
            </a:prstGeom>
            <a:noFill/>
            <a:ln cap="flat" cmpd="sng" w="127000">
              <a:solidFill>
                <a:srgbClr val="CDD4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293" name="Google Shape;293;p5"/>
            <p:cNvSpPr/>
            <p:nvPr/>
          </p:nvSpPr>
          <p:spPr>
            <a:xfrm>
              <a:off x="1832924" y="2500976"/>
              <a:ext cx="858789" cy="858789"/>
            </a:xfrm>
            <a:prstGeom prst="ellipse">
              <a:avLst/>
            </a:prstGeom>
            <a:noFill/>
            <a:ln cap="flat" cmpd="sng" w="127000">
              <a:solidFill>
                <a:srgbClr val="B4BFC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294" name="Google Shape;294;p5"/>
            <p:cNvSpPr/>
            <p:nvPr/>
          </p:nvSpPr>
          <p:spPr>
            <a:xfrm>
              <a:off x="1259632" y="1927684"/>
              <a:ext cx="2005372" cy="2005372"/>
            </a:xfrm>
            <a:prstGeom prst="ellipse">
              <a:avLst/>
            </a:prstGeom>
            <a:noFill/>
            <a:ln cap="flat" cmpd="sng" w="127000">
              <a:solidFill>
                <a:srgbClr val="E6E9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grpSp>
        <p:nvGrpSpPr>
          <p:cNvPr id="295" name="Google Shape;295;p5"/>
          <p:cNvGrpSpPr/>
          <p:nvPr/>
        </p:nvGrpSpPr>
        <p:grpSpPr>
          <a:xfrm>
            <a:off x="8031082" y="2053182"/>
            <a:ext cx="3497454" cy="3983511"/>
            <a:chOff x="5710368" y="1700808"/>
            <a:chExt cx="2528707" cy="4176464"/>
          </a:xfrm>
        </p:grpSpPr>
        <p:sp>
          <p:nvSpPr>
            <p:cNvPr id="296" name="Google Shape;296;p5"/>
            <p:cNvSpPr/>
            <p:nvPr/>
          </p:nvSpPr>
          <p:spPr>
            <a:xfrm>
              <a:off x="6870923" y="1700808"/>
              <a:ext cx="1368152" cy="2035274"/>
            </a:xfrm>
            <a:prstGeom prst="upArrow">
              <a:avLst>
                <a:gd fmla="val 50000" name="adj1"/>
                <a:gd fmla="val 50000" name="adj2"/>
              </a:avLst>
            </a:prstGeom>
            <a:gradFill>
              <a:gsLst>
                <a:gs pos="0">
                  <a:srgbClr val="697F9F"/>
                </a:gs>
                <a:gs pos="99000">
                  <a:schemeClr val="accent4"/>
                </a:gs>
                <a:gs pos="100000">
                  <a:schemeClr val="accent4"/>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297" name="Google Shape;297;p5"/>
            <p:cNvSpPr/>
            <p:nvPr/>
          </p:nvSpPr>
          <p:spPr>
            <a:xfrm flipH="1">
              <a:off x="6592296" y="3500344"/>
              <a:ext cx="1030423" cy="154661"/>
            </a:xfrm>
            <a:custGeom>
              <a:rect b="b" l="l" r="r" t="t"/>
              <a:pathLst>
                <a:path extrusionOk="0" h="10000" w="10000">
                  <a:moveTo>
                    <a:pt x="0" y="9499"/>
                  </a:moveTo>
                  <a:lnTo>
                    <a:pt x="4601" y="58"/>
                  </a:lnTo>
                  <a:lnTo>
                    <a:pt x="10000" y="0"/>
                  </a:lnTo>
                  <a:lnTo>
                    <a:pt x="6776" y="10000"/>
                  </a:lnTo>
                  <a:cubicBezTo>
                    <a:pt x="4517" y="9740"/>
                    <a:pt x="2403" y="9480"/>
                    <a:pt x="0" y="9499"/>
                  </a:cubicBezTo>
                  <a:close/>
                </a:path>
              </a:pathLst>
            </a:custGeom>
            <a:gradFill>
              <a:gsLst>
                <a:gs pos="0">
                  <a:srgbClr val="7185A3"/>
                </a:gs>
                <a:gs pos="99000">
                  <a:srgbClr val="39465A"/>
                </a:gs>
                <a:gs pos="100000">
                  <a:srgbClr val="39465A"/>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298" name="Google Shape;298;p5"/>
            <p:cNvSpPr/>
            <p:nvPr/>
          </p:nvSpPr>
          <p:spPr>
            <a:xfrm>
              <a:off x="6372200" y="3429000"/>
              <a:ext cx="720080" cy="1368152"/>
            </a:xfrm>
            <a:prstGeom prst="rect">
              <a:avLst/>
            </a:prstGeom>
            <a:gradFill>
              <a:gsLst>
                <a:gs pos="0">
                  <a:srgbClr val="788CA8"/>
                </a:gs>
                <a:gs pos="99000">
                  <a:srgbClr val="576B88"/>
                </a:gs>
                <a:gs pos="100000">
                  <a:srgbClr val="576B88"/>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299" name="Google Shape;299;p5"/>
            <p:cNvSpPr/>
            <p:nvPr/>
          </p:nvSpPr>
          <p:spPr>
            <a:xfrm flipH="1">
              <a:off x="5916298" y="4572715"/>
              <a:ext cx="954624" cy="164183"/>
            </a:xfrm>
            <a:custGeom>
              <a:rect b="b" l="l" r="r" t="t"/>
              <a:pathLst>
                <a:path extrusionOk="0" h="10000" w="10000">
                  <a:moveTo>
                    <a:pt x="0" y="10000"/>
                  </a:moveTo>
                  <a:lnTo>
                    <a:pt x="4068" y="580"/>
                  </a:lnTo>
                  <a:lnTo>
                    <a:pt x="10000" y="0"/>
                  </a:lnTo>
                  <a:lnTo>
                    <a:pt x="6831" y="9420"/>
                  </a:lnTo>
                  <a:lnTo>
                    <a:pt x="0" y="10000"/>
                  </a:lnTo>
                  <a:close/>
                </a:path>
              </a:pathLst>
            </a:custGeom>
            <a:gradFill>
              <a:gsLst>
                <a:gs pos="0">
                  <a:srgbClr val="5D7392"/>
                </a:gs>
                <a:gs pos="99000">
                  <a:srgbClr val="14191F"/>
                </a:gs>
                <a:gs pos="100000">
                  <a:srgbClr val="14191F"/>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00" name="Google Shape;300;p5"/>
            <p:cNvSpPr/>
            <p:nvPr/>
          </p:nvSpPr>
          <p:spPr>
            <a:xfrm>
              <a:off x="5710368" y="4509120"/>
              <a:ext cx="720080" cy="1368152"/>
            </a:xfrm>
            <a:prstGeom prst="rect">
              <a:avLst/>
            </a:prstGeom>
            <a:gradFill>
              <a:gsLst>
                <a:gs pos="0">
                  <a:srgbClr val="607696"/>
                </a:gs>
                <a:gs pos="44000">
                  <a:srgbClr val="607696"/>
                </a:gs>
                <a:gs pos="99000">
                  <a:srgbClr val="4A5B74"/>
                </a:gs>
                <a:gs pos="100000">
                  <a:srgbClr val="4A5B74"/>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cxnSp>
        <p:nvCxnSpPr>
          <p:cNvPr id="301" name="Google Shape;301;p5"/>
          <p:cNvCxnSpPr/>
          <p:nvPr/>
        </p:nvCxnSpPr>
        <p:spPr>
          <a:xfrm flipH="1" rot="10800000">
            <a:off x="3682380" y="3081624"/>
            <a:ext cx="5112000" cy="9524"/>
          </a:xfrm>
          <a:prstGeom prst="straightConnector1">
            <a:avLst/>
          </a:prstGeom>
          <a:noFill/>
          <a:ln cap="flat" cmpd="sng" w="12700">
            <a:solidFill>
              <a:schemeClr val="accent1"/>
            </a:solidFill>
            <a:prstDash val="solid"/>
            <a:miter lim="800000"/>
            <a:headEnd len="sm" w="sm" type="none"/>
            <a:tailEnd len="med" w="med" type="oval"/>
          </a:ln>
        </p:spPr>
      </p:cxnSp>
      <p:grpSp>
        <p:nvGrpSpPr>
          <p:cNvPr id="302" name="Google Shape;302;p5"/>
          <p:cNvGrpSpPr/>
          <p:nvPr/>
        </p:nvGrpSpPr>
        <p:grpSpPr>
          <a:xfrm>
            <a:off x="3589674" y="1646339"/>
            <a:ext cx="5906581" cy="1520201"/>
            <a:chOff x="6384059" y="1385298"/>
            <a:chExt cx="2736301" cy="1725933"/>
          </a:xfrm>
        </p:grpSpPr>
        <p:sp>
          <p:nvSpPr>
            <p:cNvPr id="303" name="Google Shape;303;p5"/>
            <p:cNvSpPr txBox="1"/>
            <p:nvPr/>
          </p:nvSpPr>
          <p:spPr>
            <a:xfrm>
              <a:off x="6384060" y="1739931"/>
              <a:ext cx="2736300" cy="137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Create the largest independent online energy optimization platform in the industry, connecting energy system users with professionals, equipment / service suppliers and energy solution investors</a:t>
              </a:r>
              <a:endParaRPr b="0" i="0" sz="1800" u="none" cap="none" strike="noStrike">
                <a:solidFill>
                  <a:srgbClr val="000000"/>
                </a:solidFill>
                <a:latin typeface="Arial"/>
                <a:ea typeface="Arial"/>
                <a:cs typeface="Arial"/>
                <a:sym typeface="Arial"/>
              </a:endParaRPr>
            </a:p>
          </p:txBody>
        </p:sp>
        <p:sp>
          <p:nvSpPr>
            <p:cNvPr id="304" name="Google Shape;304;p5"/>
            <p:cNvSpPr txBox="1"/>
            <p:nvPr/>
          </p:nvSpPr>
          <p:spPr>
            <a:xfrm>
              <a:off x="6384059" y="1385298"/>
              <a:ext cx="27363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Arial"/>
                  <a:ea typeface="Arial"/>
                  <a:cs typeface="Arial"/>
                  <a:sym typeface="Arial"/>
                </a:rPr>
                <a:t>Vision</a:t>
              </a:r>
              <a:endParaRPr b="1" i="0" sz="1600" u="none" cap="none" strike="noStrike">
                <a:solidFill>
                  <a:srgbClr val="595959"/>
                </a:solidFill>
                <a:latin typeface="Arial"/>
                <a:ea typeface="Arial"/>
                <a:cs typeface="Arial"/>
                <a:sym typeface="Arial"/>
              </a:endParaRPr>
            </a:p>
          </p:txBody>
        </p:sp>
      </p:grpSp>
      <p:sp>
        <p:nvSpPr>
          <p:cNvPr id="305" name="Google Shape;305;p5"/>
          <p:cNvSpPr/>
          <p:nvPr/>
        </p:nvSpPr>
        <p:spPr>
          <a:xfrm>
            <a:off x="2695375" y="2268817"/>
            <a:ext cx="894300" cy="86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cxnSp>
        <p:nvCxnSpPr>
          <p:cNvPr id="306" name="Google Shape;306;p5"/>
          <p:cNvCxnSpPr/>
          <p:nvPr/>
        </p:nvCxnSpPr>
        <p:spPr>
          <a:xfrm flipH="1" rot="10800000">
            <a:off x="2695370" y="4390152"/>
            <a:ext cx="5112000" cy="9524"/>
          </a:xfrm>
          <a:prstGeom prst="straightConnector1">
            <a:avLst/>
          </a:prstGeom>
          <a:noFill/>
          <a:ln cap="flat" cmpd="sng" w="12700">
            <a:solidFill>
              <a:schemeClr val="accent2"/>
            </a:solidFill>
            <a:prstDash val="solid"/>
            <a:miter lim="800000"/>
            <a:headEnd len="sm" w="sm" type="none"/>
            <a:tailEnd len="med" w="med" type="oval"/>
          </a:ln>
        </p:spPr>
      </p:cxnSp>
      <p:grpSp>
        <p:nvGrpSpPr>
          <p:cNvPr id="307" name="Google Shape;307;p5"/>
          <p:cNvGrpSpPr/>
          <p:nvPr/>
        </p:nvGrpSpPr>
        <p:grpSpPr>
          <a:xfrm>
            <a:off x="2855800" y="3796701"/>
            <a:ext cx="6015337" cy="484033"/>
            <a:chOff x="6372214" y="2068067"/>
            <a:chExt cx="3532200" cy="706309"/>
          </a:xfrm>
        </p:grpSpPr>
        <p:sp>
          <p:nvSpPr>
            <p:cNvPr id="308" name="Google Shape;308;p5"/>
            <p:cNvSpPr txBox="1"/>
            <p:nvPr/>
          </p:nvSpPr>
          <p:spPr>
            <a:xfrm>
              <a:off x="6372214" y="2497476"/>
              <a:ext cx="3532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Changing the classic market model in industrial energy</a:t>
              </a:r>
              <a:endParaRPr b="0" i="0" sz="1600" u="none" cap="none" strike="noStrike">
                <a:solidFill>
                  <a:srgbClr val="595959"/>
                </a:solidFill>
                <a:latin typeface="Arial"/>
                <a:ea typeface="Arial"/>
                <a:cs typeface="Arial"/>
                <a:sym typeface="Arial"/>
              </a:endParaRPr>
            </a:p>
          </p:txBody>
        </p:sp>
        <p:sp>
          <p:nvSpPr>
            <p:cNvPr id="309" name="Google Shape;309;p5"/>
            <p:cNvSpPr txBox="1"/>
            <p:nvPr/>
          </p:nvSpPr>
          <p:spPr>
            <a:xfrm>
              <a:off x="6407543" y="2068067"/>
              <a:ext cx="27363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Arial"/>
                  <a:ea typeface="Arial"/>
                  <a:cs typeface="Arial"/>
                  <a:sym typeface="Arial"/>
                </a:rPr>
                <a:t>Mission</a:t>
              </a:r>
              <a:endParaRPr b="1" i="0" sz="1600" u="none" cap="none" strike="noStrike">
                <a:solidFill>
                  <a:srgbClr val="595959"/>
                </a:solidFill>
                <a:latin typeface="Arial"/>
                <a:ea typeface="Arial"/>
                <a:cs typeface="Arial"/>
                <a:sym typeface="Arial"/>
              </a:endParaRPr>
            </a:p>
          </p:txBody>
        </p:sp>
      </p:grpSp>
      <p:sp>
        <p:nvSpPr>
          <p:cNvPr id="310" name="Google Shape;310;p5"/>
          <p:cNvSpPr/>
          <p:nvPr/>
        </p:nvSpPr>
        <p:spPr>
          <a:xfrm>
            <a:off x="1901585" y="3545404"/>
            <a:ext cx="864000" cy="86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cxnSp>
        <p:nvCxnSpPr>
          <p:cNvPr id="311" name="Google Shape;311;p5"/>
          <p:cNvCxnSpPr/>
          <p:nvPr/>
        </p:nvCxnSpPr>
        <p:spPr>
          <a:xfrm flipH="1" rot="10800000">
            <a:off x="1778671" y="5698679"/>
            <a:ext cx="5112000" cy="9524"/>
          </a:xfrm>
          <a:prstGeom prst="straightConnector1">
            <a:avLst/>
          </a:prstGeom>
          <a:noFill/>
          <a:ln cap="flat" cmpd="sng" w="12700">
            <a:solidFill>
              <a:schemeClr val="accent3"/>
            </a:solidFill>
            <a:prstDash val="solid"/>
            <a:miter lim="800000"/>
            <a:headEnd len="sm" w="sm" type="none"/>
            <a:tailEnd len="med" w="med" type="oval"/>
          </a:ln>
        </p:spPr>
      </p:cxnSp>
      <p:grpSp>
        <p:nvGrpSpPr>
          <p:cNvPr id="312" name="Google Shape;312;p5"/>
          <p:cNvGrpSpPr/>
          <p:nvPr/>
        </p:nvGrpSpPr>
        <p:grpSpPr>
          <a:xfrm>
            <a:off x="1960817" y="4746604"/>
            <a:ext cx="5659494" cy="873905"/>
            <a:chOff x="6383478" y="2046617"/>
            <a:chExt cx="2736303" cy="684128"/>
          </a:xfrm>
        </p:grpSpPr>
        <p:sp>
          <p:nvSpPr>
            <p:cNvPr id="313" name="Google Shape;313;p5"/>
            <p:cNvSpPr txBox="1"/>
            <p:nvPr/>
          </p:nvSpPr>
          <p:spPr>
            <a:xfrm>
              <a:off x="6383481" y="2234245"/>
              <a:ext cx="2736300" cy="49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Become a global leading independent platform for optimizing energy media with a focus on compressed air.</a:t>
              </a:r>
              <a:endParaRPr b="0" i="0" sz="1800" u="none" cap="none" strike="noStrike">
                <a:solidFill>
                  <a:srgbClr val="000000"/>
                </a:solidFill>
                <a:latin typeface="Arial"/>
                <a:ea typeface="Arial"/>
                <a:cs typeface="Arial"/>
                <a:sym typeface="Arial"/>
              </a:endParaRPr>
            </a:p>
          </p:txBody>
        </p:sp>
        <p:sp>
          <p:nvSpPr>
            <p:cNvPr id="314" name="Google Shape;314;p5"/>
            <p:cNvSpPr txBox="1"/>
            <p:nvPr/>
          </p:nvSpPr>
          <p:spPr>
            <a:xfrm>
              <a:off x="6383478" y="2046617"/>
              <a:ext cx="27363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595959"/>
                  </a:solidFill>
                  <a:latin typeface="Arial"/>
                  <a:ea typeface="Arial"/>
                  <a:cs typeface="Arial"/>
                  <a:sym typeface="Arial"/>
                </a:rPr>
                <a:t>Goals</a:t>
              </a:r>
              <a:endParaRPr b="1" i="0" sz="1600" u="none" cap="none" strike="noStrike">
                <a:solidFill>
                  <a:srgbClr val="595959"/>
                </a:solidFill>
                <a:latin typeface="Arial"/>
                <a:ea typeface="Arial"/>
                <a:cs typeface="Arial"/>
                <a:sym typeface="Arial"/>
              </a:endParaRPr>
            </a:p>
          </p:txBody>
        </p:sp>
      </p:grpSp>
      <p:sp>
        <p:nvSpPr>
          <p:cNvPr id="315" name="Google Shape;315;p5"/>
          <p:cNvSpPr/>
          <p:nvPr/>
        </p:nvSpPr>
        <p:spPr>
          <a:xfrm>
            <a:off x="990856" y="4853931"/>
            <a:ext cx="864000" cy="864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16" name="Google Shape;316;p5"/>
          <p:cNvSpPr/>
          <p:nvPr/>
        </p:nvSpPr>
        <p:spPr>
          <a:xfrm flipH="1">
            <a:off x="2122372" y="3825136"/>
            <a:ext cx="391682" cy="323114"/>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7" name="Google Shape;317;p5"/>
          <p:cNvSpPr/>
          <p:nvPr/>
        </p:nvSpPr>
        <p:spPr>
          <a:xfrm>
            <a:off x="3080536" y="2504350"/>
            <a:ext cx="371782" cy="371178"/>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8" name="Google Shape;318;p5"/>
          <p:cNvSpPr/>
          <p:nvPr/>
        </p:nvSpPr>
        <p:spPr>
          <a:xfrm>
            <a:off x="1209331" y="5152892"/>
            <a:ext cx="346396" cy="266079"/>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9" name="Google Shape;319;p5"/>
          <p:cNvSpPr/>
          <p:nvPr/>
        </p:nvSpPr>
        <p:spPr>
          <a:xfrm rot="-540000">
            <a:off x="7113243" y="5253840"/>
            <a:ext cx="4436851" cy="662258"/>
          </a:xfrm>
          <a:custGeom>
            <a:rect b="b" l="l" r="r" t="t"/>
            <a:pathLst>
              <a:path extrusionOk="0" h="890619" w="7028224">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rgbClr val="7F7F7F">
              <a:alpha val="2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
          <p:cNvSpPr/>
          <p:nvPr/>
        </p:nvSpPr>
        <p:spPr>
          <a:xfrm>
            <a:off x="216757" y="2521061"/>
            <a:ext cx="5317273"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Advanced software web platform for optimization, analysis and management of energy media</a:t>
            </a:r>
            <a:endParaRPr b="1" i="0" sz="2800" u="none" cap="none" strike="noStrike">
              <a:solidFill>
                <a:schemeClr val="lt1"/>
              </a:solidFill>
              <a:latin typeface="Arial"/>
              <a:ea typeface="Arial"/>
              <a:cs typeface="Arial"/>
              <a:sym typeface="Arial"/>
            </a:endParaRPr>
          </a:p>
        </p:txBody>
      </p:sp>
      <p:pic>
        <p:nvPicPr>
          <p:cNvPr id="326" name="Google Shape;326;p6"/>
          <p:cNvPicPr preferRelativeResize="0"/>
          <p:nvPr>
            <p:ph idx="2" type="pic"/>
          </p:nvPr>
        </p:nvPicPr>
        <p:blipFill rotWithShape="1">
          <a:blip r:embed="rId3">
            <a:alphaModFix/>
          </a:blip>
          <a:srcRect b="0" l="20901" r="20901" t="0"/>
          <a:stretch/>
        </p:blipFill>
        <p:spPr>
          <a:xfrm>
            <a:off x="6224525" y="0"/>
            <a:ext cx="5967600" cy="6858000"/>
          </a:xfrm>
          <a:prstGeom prst="rect">
            <a:avLst/>
          </a:prstGeom>
          <a:solidFill>
            <a:srgbClr val="F2F2F2"/>
          </a:solidFill>
          <a:ln>
            <a:noFill/>
          </a:ln>
        </p:spPr>
      </p:pic>
      <p:pic>
        <p:nvPicPr>
          <p:cNvPr id="327" name="Google Shape;327;p6"/>
          <p:cNvPicPr preferRelativeResize="0"/>
          <p:nvPr/>
        </p:nvPicPr>
        <p:blipFill rotWithShape="1">
          <a:blip r:embed="rId4">
            <a:alphaModFix/>
          </a:blip>
          <a:srcRect b="0" l="0" r="0" t="0"/>
          <a:stretch/>
        </p:blipFill>
        <p:spPr>
          <a:xfrm>
            <a:off x="7940225" y="203925"/>
            <a:ext cx="2346750" cy="629725"/>
          </a:xfrm>
          <a:prstGeom prst="rect">
            <a:avLst/>
          </a:prstGeom>
          <a:noFill/>
          <a:ln>
            <a:noFill/>
          </a:ln>
        </p:spPr>
      </p:pic>
      <p:sp>
        <p:nvSpPr>
          <p:cNvPr id="328" name="Google Shape;328;p6"/>
          <p:cNvSpPr txBox="1"/>
          <p:nvPr>
            <p:ph idx="4294967295" type="body"/>
          </p:nvPr>
        </p:nvSpPr>
        <p:spPr>
          <a:xfrm>
            <a:off x="263100" y="329975"/>
            <a:ext cx="5832900" cy="1934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262626"/>
              </a:buClr>
              <a:buSzPts val="4995"/>
              <a:buNone/>
            </a:pPr>
            <a:r>
              <a:rPr lang="en-US" sz="2000"/>
              <a:t>Connecting end-users, service providers, experts, ESCO investors and suppliers OEM on one place. </a:t>
            </a:r>
            <a:endParaRPr sz="2000"/>
          </a:p>
        </p:txBody>
      </p:sp>
      <p:sp>
        <p:nvSpPr>
          <p:cNvPr id="329" name="Google Shape;329;p6"/>
          <p:cNvSpPr txBox="1"/>
          <p:nvPr/>
        </p:nvSpPr>
        <p:spPr>
          <a:xfrm>
            <a:off x="216750" y="4558850"/>
            <a:ext cx="6062700" cy="235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Arial"/>
                <a:ea typeface="Arial"/>
                <a:cs typeface="Arial"/>
                <a:sym typeface="Arial"/>
              </a:rPr>
              <a:t>MAIN BENEFITS</a:t>
            </a:r>
            <a:endParaRPr b="0" i="0" sz="1600" u="none" cap="none" strike="noStrike">
              <a:solidFill>
                <a:srgbClr val="3F3F3F"/>
              </a:solidFill>
              <a:latin typeface="Arial"/>
              <a:ea typeface="Arial"/>
              <a:cs typeface="Arial"/>
              <a:sym typeface="Arial"/>
            </a:endParaRPr>
          </a:p>
          <a:p>
            <a:pPr indent="-171450" lvl="0" marL="171450" marR="0" rtl="0" algn="l">
              <a:lnSpc>
                <a:spcPct val="100000"/>
              </a:lnSpc>
              <a:spcBef>
                <a:spcPts val="0"/>
              </a:spcBef>
              <a:spcAft>
                <a:spcPts val="0"/>
              </a:spcAft>
              <a:buClr>
                <a:srgbClr val="3F3F3F"/>
              </a:buClr>
              <a:buSzPts val="1600"/>
              <a:buFont typeface="Arial"/>
              <a:buChar char="•"/>
            </a:pPr>
            <a:r>
              <a:rPr b="0" i="0" lang="en-US" sz="1600" u="none" cap="none" strike="noStrike">
                <a:solidFill>
                  <a:srgbClr val="3F3F3F"/>
                </a:solidFill>
                <a:latin typeface="Arial"/>
                <a:ea typeface="Arial"/>
                <a:cs typeface="Arial"/>
                <a:sym typeface="Arial"/>
              </a:rPr>
              <a:t>Generator of business opportunities</a:t>
            </a:r>
            <a:endParaRPr b="0" i="0" sz="1600" u="none" cap="none" strike="noStrike">
              <a:solidFill>
                <a:srgbClr val="3F3F3F"/>
              </a:solidFill>
              <a:latin typeface="Arial"/>
              <a:ea typeface="Arial"/>
              <a:cs typeface="Arial"/>
              <a:sym typeface="Arial"/>
            </a:endParaRPr>
          </a:p>
          <a:p>
            <a:pPr indent="-171450" lvl="0" marL="171450" marR="0" rtl="0" algn="l">
              <a:lnSpc>
                <a:spcPct val="100000"/>
              </a:lnSpc>
              <a:spcBef>
                <a:spcPts val="0"/>
              </a:spcBef>
              <a:spcAft>
                <a:spcPts val="0"/>
              </a:spcAft>
              <a:buClr>
                <a:srgbClr val="3F3F3F"/>
              </a:buClr>
              <a:buSzPts val="1600"/>
              <a:buFont typeface="Arial"/>
              <a:buChar char="•"/>
            </a:pPr>
            <a:r>
              <a:rPr b="0" i="0" lang="en-US" sz="1600" u="none" cap="none" strike="noStrike">
                <a:solidFill>
                  <a:srgbClr val="3F3F3F"/>
                </a:solidFill>
                <a:latin typeface="Arial"/>
                <a:ea typeface="Arial"/>
                <a:cs typeface="Arial"/>
                <a:sym typeface="Arial"/>
              </a:rPr>
              <a:t>Tools for optimizing systems with solutions</a:t>
            </a:r>
            <a:endParaRPr b="0" i="0" sz="1600" u="none" cap="none" strike="noStrike">
              <a:solidFill>
                <a:srgbClr val="3F3F3F"/>
              </a:solidFill>
              <a:latin typeface="Arial"/>
              <a:ea typeface="Arial"/>
              <a:cs typeface="Arial"/>
              <a:sym typeface="Arial"/>
            </a:endParaRPr>
          </a:p>
          <a:p>
            <a:pPr indent="-171450" lvl="0" marL="171450" marR="0" rtl="0" algn="l">
              <a:lnSpc>
                <a:spcPct val="100000"/>
              </a:lnSpc>
              <a:spcBef>
                <a:spcPts val="0"/>
              </a:spcBef>
              <a:spcAft>
                <a:spcPts val="0"/>
              </a:spcAft>
              <a:buClr>
                <a:srgbClr val="3F3F3F"/>
              </a:buClr>
              <a:buSzPts val="1600"/>
              <a:buFont typeface="Arial"/>
              <a:buChar char="•"/>
            </a:pPr>
            <a:r>
              <a:rPr b="0" i="0" lang="en-US" sz="1600" u="none" cap="none" strike="noStrike">
                <a:solidFill>
                  <a:srgbClr val="3F3F3F"/>
                </a:solidFill>
                <a:latin typeface="Arial"/>
                <a:ea typeface="Arial"/>
                <a:cs typeface="Arial"/>
                <a:sym typeface="Arial"/>
              </a:rPr>
              <a:t>Sampling rate </a:t>
            </a:r>
            <a:r>
              <a:rPr lang="en-US" sz="1600">
                <a:solidFill>
                  <a:srgbClr val="3F3F3F"/>
                </a:solidFill>
              </a:rPr>
              <a:t>suitable</a:t>
            </a:r>
            <a:r>
              <a:rPr b="0" i="0" lang="en-US" sz="1600" u="none" cap="none" strike="noStrike">
                <a:solidFill>
                  <a:srgbClr val="3F3F3F"/>
                </a:solidFill>
                <a:latin typeface="Arial"/>
                <a:ea typeface="Arial"/>
                <a:cs typeface="Arial"/>
                <a:sym typeface="Arial"/>
              </a:rPr>
              <a:t>  for simulations and analyzes</a:t>
            </a:r>
            <a:endParaRPr b="0" i="0" sz="1600" u="none" cap="none" strike="noStrike">
              <a:solidFill>
                <a:srgbClr val="3F3F3F"/>
              </a:solidFill>
              <a:latin typeface="Arial"/>
              <a:ea typeface="Arial"/>
              <a:cs typeface="Arial"/>
              <a:sym typeface="Arial"/>
            </a:endParaRPr>
          </a:p>
          <a:p>
            <a:pPr indent="-171450" lvl="0" marL="171450" marR="0" rtl="0" algn="l">
              <a:lnSpc>
                <a:spcPct val="100000"/>
              </a:lnSpc>
              <a:spcBef>
                <a:spcPts val="0"/>
              </a:spcBef>
              <a:spcAft>
                <a:spcPts val="0"/>
              </a:spcAft>
              <a:buClr>
                <a:srgbClr val="3F3F3F"/>
              </a:buClr>
              <a:buSzPts val="1600"/>
              <a:buFont typeface="Arial"/>
              <a:buChar char="•"/>
            </a:pPr>
            <a:r>
              <a:rPr b="0" i="0" lang="en-US" sz="1600" u="none" cap="none" strike="noStrike">
                <a:solidFill>
                  <a:srgbClr val="3F3F3F"/>
                </a:solidFill>
                <a:latin typeface="Arial"/>
                <a:ea typeface="Arial"/>
                <a:cs typeface="Arial"/>
                <a:sym typeface="Arial"/>
              </a:rPr>
              <a:t>A systematic approach</a:t>
            </a:r>
            <a:endParaRPr b="0" i="0" sz="1600" u="none" cap="none" strike="noStrike">
              <a:solidFill>
                <a:srgbClr val="3F3F3F"/>
              </a:solidFill>
              <a:latin typeface="Arial"/>
              <a:ea typeface="Arial"/>
              <a:cs typeface="Arial"/>
              <a:sym typeface="Arial"/>
            </a:endParaRPr>
          </a:p>
          <a:p>
            <a:pPr indent="-171450" lvl="0" marL="171450" marR="0" rtl="0" algn="l">
              <a:lnSpc>
                <a:spcPct val="100000"/>
              </a:lnSpc>
              <a:spcBef>
                <a:spcPts val="0"/>
              </a:spcBef>
              <a:spcAft>
                <a:spcPts val="0"/>
              </a:spcAft>
              <a:buClr>
                <a:srgbClr val="3F3F3F"/>
              </a:buClr>
              <a:buSzPts val="1600"/>
              <a:buFont typeface="Arial"/>
              <a:buChar char="•"/>
            </a:pPr>
            <a:r>
              <a:rPr b="0" i="0" lang="en-US" sz="1600" u="none" cap="none" strike="noStrike">
                <a:solidFill>
                  <a:srgbClr val="3F3F3F"/>
                </a:solidFill>
                <a:latin typeface="Arial"/>
                <a:ea typeface="Arial"/>
                <a:cs typeface="Arial"/>
                <a:sym typeface="Arial"/>
              </a:rPr>
              <a:t>Four sets: system assessments, energy audits, continuous measurements with optimization and equipment management</a:t>
            </a:r>
            <a:endParaRPr b="0" i="0" sz="1600" u="none" cap="none" strike="noStrike">
              <a:solidFill>
                <a:srgbClr val="3F3F3F"/>
              </a:solidFill>
              <a:latin typeface="Arial"/>
              <a:ea typeface="Arial"/>
              <a:cs typeface="Arial"/>
              <a:sym typeface="Arial"/>
            </a:endParaRPr>
          </a:p>
          <a:p>
            <a:pPr indent="-171450" lvl="0" marL="171450" marR="0" rtl="0" algn="l">
              <a:lnSpc>
                <a:spcPct val="100000"/>
              </a:lnSpc>
              <a:spcBef>
                <a:spcPts val="0"/>
              </a:spcBef>
              <a:spcAft>
                <a:spcPts val="0"/>
              </a:spcAft>
              <a:buClr>
                <a:srgbClr val="3F3F3F"/>
              </a:buClr>
              <a:buSzPts val="1600"/>
              <a:buFont typeface="Arial"/>
              <a:buChar char="•"/>
            </a:pPr>
            <a:r>
              <a:rPr b="0" i="0" lang="en-US" sz="1600" u="none" cap="none" strike="noStrike">
                <a:solidFill>
                  <a:srgbClr val="3F3F3F"/>
                </a:solidFill>
                <a:latin typeface="Arial"/>
                <a:ea typeface="Arial"/>
                <a:cs typeface="Arial"/>
                <a:sym typeface="Arial"/>
              </a:rPr>
              <a:t>Support for ISO50001, ISO11011, CSA837 standards</a:t>
            </a:r>
            <a:endParaRPr b="0" i="0" sz="1600" u="none" cap="none" strike="noStrike">
              <a:solidFill>
                <a:srgbClr val="3F3F3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7"/>
          <p:cNvSpPr txBox="1"/>
          <p:nvPr>
            <p:ph idx="1" type="body"/>
          </p:nvPr>
        </p:nvSpPr>
        <p:spPr>
          <a:xfrm>
            <a:off x="-59200" y="287250"/>
            <a:ext cx="11955900" cy="7242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262626"/>
              </a:buClr>
              <a:buSzPts val="4995"/>
              <a:buNone/>
            </a:pPr>
            <a:r>
              <a:rPr lang="en-US" sz="4995"/>
              <a:t>Global market change and a new concept</a:t>
            </a:r>
            <a:endParaRPr sz="4995"/>
          </a:p>
        </p:txBody>
      </p:sp>
      <p:grpSp>
        <p:nvGrpSpPr>
          <p:cNvPr id="335" name="Google Shape;335;p7"/>
          <p:cNvGrpSpPr/>
          <p:nvPr/>
        </p:nvGrpSpPr>
        <p:grpSpPr>
          <a:xfrm>
            <a:off x="1710284" y="3365567"/>
            <a:ext cx="2062760" cy="1143160"/>
            <a:chOff x="773154" y="3138879"/>
            <a:chExt cx="2862742" cy="1586502"/>
          </a:xfrm>
        </p:grpSpPr>
        <p:grpSp>
          <p:nvGrpSpPr>
            <p:cNvPr id="336" name="Google Shape;336;p7"/>
            <p:cNvGrpSpPr/>
            <p:nvPr/>
          </p:nvGrpSpPr>
          <p:grpSpPr>
            <a:xfrm>
              <a:off x="945641" y="3138879"/>
              <a:ext cx="2513902" cy="1391026"/>
              <a:chOff x="1618104" y="4774278"/>
              <a:chExt cx="2513902" cy="1391026"/>
            </a:xfrm>
          </p:grpSpPr>
          <p:sp>
            <p:nvSpPr>
              <p:cNvPr id="337" name="Google Shape;337;p7"/>
              <p:cNvSpPr/>
              <p:nvPr/>
            </p:nvSpPr>
            <p:spPr>
              <a:xfrm>
                <a:off x="1919176" y="4818888"/>
                <a:ext cx="1881566" cy="11706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nvGrpSpPr>
              <p:cNvPr id="338" name="Google Shape;338;p7"/>
              <p:cNvGrpSpPr/>
              <p:nvPr/>
            </p:nvGrpSpPr>
            <p:grpSpPr>
              <a:xfrm>
                <a:off x="1618104" y="4774278"/>
                <a:ext cx="2513902" cy="1391026"/>
                <a:chOff x="395536" y="2564904"/>
                <a:chExt cx="4749925" cy="2628292"/>
              </a:xfrm>
            </p:grpSpPr>
            <p:grpSp>
              <p:nvGrpSpPr>
                <p:cNvPr id="339" name="Google Shape;339;p7"/>
                <p:cNvGrpSpPr/>
                <p:nvPr/>
              </p:nvGrpSpPr>
              <p:grpSpPr>
                <a:xfrm>
                  <a:off x="395536" y="2564904"/>
                  <a:ext cx="4749925" cy="2628292"/>
                  <a:chOff x="395536" y="2204864"/>
                  <a:chExt cx="5400600" cy="2988332"/>
                </a:xfrm>
              </p:grpSpPr>
              <p:sp>
                <p:nvSpPr>
                  <p:cNvPr id="340" name="Google Shape;340;p7"/>
                  <p:cNvSpPr/>
                  <p:nvPr/>
                </p:nvSpPr>
                <p:spPr>
                  <a:xfrm>
                    <a:off x="971600" y="2204864"/>
                    <a:ext cx="4248472" cy="2736304"/>
                  </a:xfrm>
                  <a:custGeom>
                    <a:rect b="b" l="l" r="r" t="t"/>
                    <a:pathLst>
                      <a:path extrusionOk="0" h="2736304" w="4248472">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41" name="Google Shape;341;p7"/>
                  <p:cNvSpPr/>
                  <p:nvPr/>
                </p:nvSpPr>
                <p:spPr>
                  <a:xfrm>
                    <a:off x="395536" y="4941168"/>
                    <a:ext cx="5400600" cy="14401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42" name="Google Shape;342;p7"/>
                  <p:cNvSpPr/>
                  <p:nvPr/>
                </p:nvSpPr>
                <p:spPr>
                  <a:xfrm rot="10800000">
                    <a:off x="395536" y="5085184"/>
                    <a:ext cx="5400600" cy="108012"/>
                  </a:xfrm>
                  <a:prstGeom prst="trapezoid">
                    <a:avLst>
                      <a:gd fmla="val 129851"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sp>
              <p:nvSpPr>
                <p:cNvPr id="343" name="Google Shape;343;p7"/>
                <p:cNvSpPr/>
                <p:nvPr/>
              </p:nvSpPr>
              <p:spPr>
                <a:xfrm>
                  <a:off x="2518470" y="5009698"/>
                  <a:ext cx="504056" cy="45719"/>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grpSp>
        <p:sp>
          <p:nvSpPr>
            <p:cNvPr id="344" name="Google Shape;344;p7"/>
            <p:cNvSpPr/>
            <p:nvPr/>
          </p:nvSpPr>
          <p:spPr>
            <a:xfrm>
              <a:off x="773154" y="4321560"/>
              <a:ext cx="2862742" cy="403821"/>
            </a:xfrm>
            <a:prstGeom prst="ellipse">
              <a:avLst/>
            </a:prstGeom>
            <a:solidFill>
              <a:schemeClr val="dk1">
                <a:alpha val="29019"/>
              </a:schemeClr>
            </a:solidFill>
            <a:ln cap="flat" cmpd="sng" w="12700">
              <a:solidFill>
                <a:srgbClr val="0C33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grpSp>
        <p:nvGrpSpPr>
          <p:cNvPr id="345" name="Google Shape;345;p7"/>
          <p:cNvGrpSpPr/>
          <p:nvPr/>
        </p:nvGrpSpPr>
        <p:grpSpPr>
          <a:xfrm>
            <a:off x="849789" y="1797294"/>
            <a:ext cx="3660665" cy="4279705"/>
            <a:chOff x="849789" y="1894006"/>
            <a:chExt cx="3458478" cy="4043328"/>
          </a:xfrm>
        </p:grpSpPr>
        <p:sp>
          <p:nvSpPr>
            <p:cNvPr id="346" name="Google Shape;346;p7"/>
            <p:cNvSpPr/>
            <p:nvPr/>
          </p:nvSpPr>
          <p:spPr>
            <a:xfrm>
              <a:off x="1087583" y="2293530"/>
              <a:ext cx="3220684" cy="3220684"/>
            </a:xfrm>
            <a:prstGeom prst="ellipse">
              <a:avLst/>
            </a:prstGeom>
            <a:noFill/>
            <a:ln cap="flat" cmpd="sng" w="635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47" name="Google Shape;347;p7"/>
            <p:cNvSpPr/>
            <p:nvPr/>
          </p:nvSpPr>
          <p:spPr>
            <a:xfrm>
              <a:off x="2239713" y="1894006"/>
              <a:ext cx="916426" cy="9164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48" name="Google Shape;348;p7"/>
            <p:cNvSpPr/>
            <p:nvPr/>
          </p:nvSpPr>
          <p:spPr>
            <a:xfrm>
              <a:off x="2239713" y="5020908"/>
              <a:ext cx="916426" cy="91642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49" name="Google Shape;349;p7"/>
            <p:cNvSpPr/>
            <p:nvPr/>
          </p:nvSpPr>
          <p:spPr>
            <a:xfrm>
              <a:off x="849789" y="2592314"/>
              <a:ext cx="916426" cy="91642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50" name="Google Shape;350;p7"/>
            <p:cNvSpPr/>
            <p:nvPr/>
          </p:nvSpPr>
          <p:spPr>
            <a:xfrm>
              <a:off x="849789" y="4228820"/>
              <a:ext cx="916426" cy="9164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grpSp>
        <p:nvGrpSpPr>
          <p:cNvPr id="351" name="Google Shape;351;p7"/>
          <p:cNvGrpSpPr/>
          <p:nvPr/>
        </p:nvGrpSpPr>
        <p:grpSpPr>
          <a:xfrm rot="378088">
            <a:off x="3539993" y="1703542"/>
            <a:ext cx="2427838" cy="2048310"/>
            <a:chOff x="7210758" y="1699009"/>
            <a:chExt cx="1117103" cy="942472"/>
          </a:xfrm>
        </p:grpSpPr>
        <p:sp>
          <p:nvSpPr>
            <p:cNvPr id="352" name="Google Shape;352;p7"/>
            <p:cNvSpPr/>
            <p:nvPr/>
          </p:nvSpPr>
          <p:spPr>
            <a:xfrm rot="-378088">
              <a:off x="7246464" y="1754257"/>
              <a:ext cx="1045690" cy="708188"/>
            </a:xfrm>
            <a:custGeom>
              <a:rect b="b" l="l" r="r" t="t"/>
              <a:pathLst>
                <a:path extrusionOk="0" h="1112415" w="1642560">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53" name="Google Shape;353;p7"/>
            <p:cNvSpPr/>
            <p:nvPr/>
          </p:nvSpPr>
          <p:spPr>
            <a:xfrm rot="1802267">
              <a:off x="7488158" y="2425111"/>
              <a:ext cx="137526" cy="109917"/>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54" name="Google Shape;354;p7"/>
            <p:cNvSpPr/>
            <p:nvPr/>
          </p:nvSpPr>
          <p:spPr>
            <a:xfrm rot="1802267">
              <a:off x="7400894" y="2529669"/>
              <a:ext cx="98590" cy="78798"/>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55" name="Google Shape;355;p7"/>
            <p:cNvSpPr/>
            <p:nvPr/>
          </p:nvSpPr>
          <p:spPr>
            <a:xfrm rot="1802267">
              <a:off x="7296718" y="2572936"/>
              <a:ext cx="68830" cy="55012"/>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sp>
        <p:nvSpPr>
          <p:cNvPr id="356" name="Google Shape;356;p7"/>
          <p:cNvSpPr txBox="1"/>
          <p:nvPr/>
        </p:nvSpPr>
        <p:spPr>
          <a:xfrm>
            <a:off x="3895525" y="2035700"/>
            <a:ext cx="1716900" cy="101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CLOUD BASED SOLUTIONS</a:t>
            </a:r>
            <a:endParaRPr b="1" i="0" sz="1050" u="none" cap="none" strike="noStrike">
              <a:solidFill>
                <a:schemeClr val="lt1"/>
              </a:solidFill>
              <a:latin typeface="Arial"/>
              <a:ea typeface="Arial"/>
              <a:cs typeface="Arial"/>
              <a:sym typeface="Arial"/>
            </a:endParaRPr>
          </a:p>
        </p:txBody>
      </p:sp>
      <p:sp>
        <p:nvSpPr>
          <p:cNvPr id="357" name="Google Shape;357;p7"/>
          <p:cNvSpPr txBox="1"/>
          <p:nvPr/>
        </p:nvSpPr>
        <p:spPr>
          <a:xfrm>
            <a:off x="2028008" y="3672362"/>
            <a:ext cx="142497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F3F3F"/>
                </a:solidFill>
                <a:latin typeface="Arial"/>
                <a:ea typeface="Arial"/>
                <a:cs typeface="Arial"/>
                <a:sym typeface="Arial"/>
              </a:rPr>
              <a:t>CALMS</a:t>
            </a:r>
            <a:endParaRPr b="1" i="0" sz="1400" u="none" cap="none" strike="noStrike">
              <a:solidFill>
                <a:srgbClr val="3F3F3F"/>
              </a:solidFill>
              <a:latin typeface="Arial"/>
              <a:ea typeface="Arial"/>
              <a:cs typeface="Arial"/>
              <a:sym typeface="Arial"/>
            </a:endParaRPr>
          </a:p>
        </p:txBody>
      </p:sp>
      <p:sp>
        <p:nvSpPr>
          <p:cNvPr id="358" name="Google Shape;358;p7"/>
          <p:cNvSpPr/>
          <p:nvPr/>
        </p:nvSpPr>
        <p:spPr>
          <a:xfrm rot="-5400000">
            <a:off x="1051089" y="4469717"/>
            <a:ext cx="567400" cy="567774"/>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Arial"/>
              <a:ea typeface="Arial"/>
              <a:cs typeface="Arial"/>
              <a:sym typeface="Arial"/>
            </a:endParaRPr>
          </a:p>
        </p:txBody>
      </p:sp>
      <p:sp>
        <p:nvSpPr>
          <p:cNvPr id="359" name="Google Shape;359;p7"/>
          <p:cNvSpPr/>
          <p:nvPr/>
        </p:nvSpPr>
        <p:spPr>
          <a:xfrm>
            <a:off x="1101485" y="2785642"/>
            <a:ext cx="471567" cy="471567"/>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60" name="Google Shape;360;p7"/>
          <p:cNvSpPr/>
          <p:nvPr/>
        </p:nvSpPr>
        <p:spPr>
          <a:xfrm flipH="1">
            <a:off x="2548481" y="2035695"/>
            <a:ext cx="514976" cy="516250"/>
          </a:xfrm>
          <a:custGeom>
            <a:rect b="b" l="l" r="r" t="t"/>
            <a:pathLst>
              <a:path extrusionOk="0" h="3248012" w="324000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E3F0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61" name="Google Shape;361;p7"/>
          <p:cNvSpPr/>
          <p:nvPr/>
        </p:nvSpPr>
        <p:spPr>
          <a:xfrm flipH="1" rot="-5400000">
            <a:off x="2532711" y="5336986"/>
            <a:ext cx="541566" cy="510026"/>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EDF0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Arial"/>
              <a:ea typeface="Arial"/>
              <a:cs typeface="Arial"/>
              <a:sym typeface="Arial"/>
            </a:endParaRPr>
          </a:p>
        </p:txBody>
      </p:sp>
      <p:sp>
        <p:nvSpPr>
          <p:cNvPr id="362" name="Google Shape;362;p7"/>
          <p:cNvSpPr txBox="1"/>
          <p:nvPr/>
        </p:nvSpPr>
        <p:spPr>
          <a:xfrm>
            <a:off x="180025" y="1011450"/>
            <a:ext cx="8943000" cy="471600"/>
          </a:xfrm>
          <a:prstGeom prst="rect">
            <a:avLst/>
          </a:prstGeom>
          <a:noFill/>
          <a:ln>
            <a:noFill/>
          </a:ln>
        </p:spPr>
        <p:txBody>
          <a:bodyPr anchorCtr="0" anchor="t" bIns="45700" lIns="91425" spcFirstLastPara="1" rIns="91425" wrap="square" tIns="45700">
            <a:noAutofit/>
          </a:bodyPr>
          <a:lstStyle/>
          <a:p>
            <a:pPr indent="0" lvl="0" marL="76200" marR="0" rtl="0" algn="l">
              <a:lnSpc>
                <a:spcPct val="100000"/>
              </a:lnSpc>
              <a:spcBef>
                <a:spcPts val="0"/>
              </a:spcBef>
              <a:spcAft>
                <a:spcPts val="0"/>
              </a:spcAft>
              <a:buClr>
                <a:schemeClr val="dk1"/>
              </a:buClr>
              <a:buSzPts val="1200"/>
              <a:buFont typeface="Arial"/>
              <a:buNone/>
            </a:pPr>
            <a:r>
              <a:rPr b="0" i="0" lang="en-US" sz="1600" u="none" cap="none" strike="noStrike">
                <a:solidFill>
                  <a:srgbClr val="3F3F3F"/>
                </a:solidFill>
                <a:latin typeface="Arial"/>
                <a:ea typeface="Arial"/>
                <a:cs typeface="Arial"/>
                <a:sym typeface="Arial"/>
              </a:rPr>
              <a:t>Merging and creating a small number of global multinational companies that drive the market</a:t>
            </a:r>
            <a:endParaRPr b="0" i="0" sz="1200" u="none" cap="none" strike="noStrike">
              <a:solidFill>
                <a:srgbClr val="3F3F3F"/>
              </a:solidFill>
              <a:latin typeface="Arial"/>
              <a:ea typeface="Arial"/>
              <a:cs typeface="Arial"/>
              <a:sym typeface="Arial"/>
            </a:endParaRPr>
          </a:p>
        </p:txBody>
      </p:sp>
      <p:pic>
        <p:nvPicPr>
          <p:cNvPr id="363" name="Google Shape;363;p7"/>
          <p:cNvPicPr preferRelativeResize="0"/>
          <p:nvPr/>
        </p:nvPicPr>
        <p:blipFill rotWithShape="1">
          <a:blip r:embed="rId3">
            <a:alphaModFix/>
          </a:blip>
          <a:srcRect b="0" l="0" r="0" t="0"/>
          <a:stretch/>
        </p:blipFill>
        <p:spPr>
          <a:xfrm>
            <a:off x="7000875" y="1314450"/>
            <a:ext cx="4895850" cy="5543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8"/>
          <p:cNvSpPr/>
          <p:nvPr/>
        </p:nvSpPr>
        <p:spPr>
          <a:xfrm>
            <a:off x="991891" y="3407043"/>
            <a:ext cx="4686339" cy="517256"/>
          </a:xfrm>
          <a:custGeom>
            <a:rect b="b" l="l" r="r" t="t"/>
            <a:pathLst>
              <a:path extrusionOk="0" h="774915" w="7020732">
                <a:moveTo>
                  <a:pt x="0" y="0"/>
                </a:moveTo>
                <a:lnTo>
                  <a:pt x="5672380" y="0"/>
                </a:lnTo>
                <a:lnTo>
                  <a:pt x="7020732" y="774915"/>
                </a:lnTo>
              </a:path>
            </a:pathLst>
          </a:custGeom>
          <a:noFill/>
          <a:ln cap="flat" cmpd="sng" w="19050">
            <a:solidFill>
              <a:schemeClr val="accent3"/>
            </a:solidFill>
            <a:prstDash val="solid"/>
            <a:miter lim="800000"/>
            <a:headEnd len="lg" w="lg" type="oval"/>
            <a:tailEnd len="med" w="med" type="ova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9" name="Google Shape;369;p8"/>
          <p:cNvSpPr/>
          <p:nvPr/>
        </p:nvSpPr>
        <p:spPr>
          <a:xfrm>
            <a:off x="829160" y="4667572"/>
            <a:ext cx="3972525" cy="289664"/>
          </a:xfrm>
          <a:custGeom>
            <a:rect b="b" l="l" r="r" t="t"/>
            <a:pathLst>
              <a:path extrusionOk="0" h="433953" w="5951349">
                <a:moveTo>
                  <a:pt x="0" y="0"/>
                </a:moveTo>
                <a:lnTo>
                  <a:pt x="5300420" y="0"/>
                </a:lnTo>
                <a:lnTo>
                  <a:pt x="5951349" y="433953"/>
                </a:lnTo>
              </a:path>
            </a:pathLst>
          </a:custGeom>
          <a:noFill/>
          <a:ln cap="flat" cmpd="sng" w="19050">
            <a:solidFill>
              <a:schemeClr val="accent1"/>
            </a:solidFill>
            <a:prstDash val="solid"/>
            <a:miter lim="800000"/>
            <a:headEnd len="lg" w="lg" type="oval"/>
            <a:tailEnd len="med" w="med" type="ova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70" name="Google Shape;370;p8"/>
          <p:cNvSpPr/>
          <p:nvPr/>
        </p:nvSpPr>
        <p:spPr>
          <a:xfrm>
            <a:off x="7141964" y="3924293"/>
            <a:ext cx="4644958" cy="465530"/>
          </a:xfrm>
          <a:custGeom>
            <a:rect b="b" l="l" r="r" t="t"/>
            <a:pathLst>
              <a:path extrusionOk="0" h="697423" w="6958739">
                <a:moveTo>
                  <a:pt x="0" y="697423"/>
                </a:moveTo>
                <a:lnTo>
                  <a:pt x="1255363" y="0"/>
                </a:lnTo>
                <a:lnTo>
                  <a:pt x="6958739" y="0"/>
                </a:lnTo>
              </a:path>
            </a:pathLst>
          </a:custGeom>
          <a:noFill/>
          <a:ln cap="flat" cmpd="sng" w="19050">
            <a:solidFill>
              <a:srgbClr val="0C3350"/>
            </a:solidFill>
            <a:prstDash val="solid"/>
            <a:miter lim="800000"/>
            <a:headEnd len="lg" w="lg" type="oval"/>
            <a:tailEnd len="med" w="med" type="ova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71" name="Google Shape;371;p8"/>
          <p:cNvSpPr/>
          <p:nvPr/>
        </p:nvSpPr>
        <p:spPr>
          <a:xfrm>
            <a:off x="7267430" y="5029297"/>
            <a:ext cx="4117358" cy="393114"/>
          </a:xfrm>
          <a:custGeom>
            <a:rect b="b" l="l" r="r" t="t"/>
            <a:pathLst>
              <a:path extrusionOk="0" h="588935" w="6168326">
                <a:moveTo>
                  <a:pt x="0" y="588935"/>
                </a:moveTo>
                <a:lnTo>
                  <a:pt x="1022888" y="0"/>
                </a:lnTo>
                <a:lnTo>
                  <a:pt x="6168326" y="0"/>
                </a:lnTo>
              </a:path>
            </a:pathLst>
          </a:custGeom>
          <a:noFill/>
          <a:ln cap="flat" cmpd="sng" w="19050">
            <a:solidFill>
              <a:schemeClr val="accent2"/>
            </a:solidFill>
            <a:prstDash val="solid"/>
            <a:miter lim="800000"/>
            <a:headEnd len="lg" w="lg" type="oval"/>
            <a:tailEnd len="med" w="med" type="ova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72" name="Google Shape;372;p8"/>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262626"/>
              </a:buClr>
              <a:buSzPts val="4995"/>
              <a:buNone/>
            </a:pPr>
            <a:r>
              <a:rPr lang="en-US" sz="4500"/>
              <a:t>Platform users</a:t>
            </a:r>
            <a:endParaRPr sz="4500"/>
          </a:p>
        </p:txBody>
      </p:sp>
      <p:grpSp>
        <p:nvGrpSpPr>
          <p:cNvPr id="373" name="Google Shape;373;p8"/>
          <p:cNvGrpSpPr/>
          <p:nvPr/>
        </p:nvGrpSpPr>
        <p:grpSpPr>
          <a:xfrm>
            <a:off x="4389330" y="2859897"/>
            <a:ext cx="2987325" cy="3504804"/>
            <a:chOff x="4389329" y="2708921"/>
            <a:chExt cx="2987325" cy="3504804"/>
          </a:xfrm>
        </p:grpSpPr>
        <p:sp>
          <p:nvSpPr>
            <p:cNvPr id="374" name="Google Shape;374;p8"/>
            <p:cNvSpPr/>
            <p:nvPr/>
          </p:nvSpPr>
          <p:spPr>
            <a:xfrm flipH="1">
              <a:off x="5804264" y="4676931"/>
              <a:ext cx="1572390" cy="1536794"/>
            </a:xfrm>
            <a:custGeom>
              <a:rect b="b" l="l" r="r" t="t"/>
              <a:pathLst>
                <a:path extrusionOk="0" h="1536794" w="1572390">
                  <a:moveTo>
                    <a:pt x="1248143" y="0"/>
                  </a:moveTo>
                  <a:lnTo>
                    <a:pt x="879865" y="0"/>
                  </a:lnTo>
                  <a:cubicBezTo>
                    <a:pt x="929255" y="93876"/>
                    <a:pt x="906134" y="209735"/>
                    <a:pt x="824277" y="278532"/>
                  </a:cubicBezTo>
                  <a:cubicBezTo>
                    <a:pt x="739889" y="349455"/>
                    <a:pt x="616971" y="350279"/>
                    <a:pt x="531641" y="280492"/>
                  </a:cubicBezTo>
                  <a:cubicBezTo>
                    <a:pt x="448125" y="212189"/>
                    <a:pt x="423759" y="95175"/>
                    <a:pt x="473243" y="0"/>
                  </a:cubicBezTo>
                  <a:lnTo>
                    <a:pt x="0" y="0"/>
                  </a:lnTo>
                  <a:cubicBezTo>
                    <a:pt x="2104" y="26248"/>
                    <a:pt x="3963" y="56656"/>
                    <a:pt x="4027" y="94549"/>
                  </a:cubicBezTo>
                  <a:cubicBezTo>
                    <a:pt x="44267" y="236414"/>
                    <a:pt x="12272" y="293089"/>
                    <a:pt x="45740" y="420046"/>
                  </a:cubicBezTo>
                  <a:cubicBezTo>
                    <a:pt x="90589" y="583297"/>
                    <a:pt x="144467" y="663488"/>
                    <a:pt x="187059" y="752198"/>
                  </a:cubicBezTo>
                  <a:cubicBezTo>
                    <a:pt x="238977" y="877719"/>
                    <a:pt x="220919" y="903144"/>
                    <a:pt x="234462" y="971163"/>
                  </a:cubicBezTo>
                  <a:lnTo>
                    <a:pt x="284499" y="1004352"/>
                  </a:lnTo>
                  <a:cubicBezTo>
                    <a:pt x="262756" y="1087515"/>
                    <a:pt x="272618" y="1085489"/>
                    <a:pt x="268934" y="1153744"/>
                  </a:cubicBezTo>
                  <a:cubicBezTo>
                    <a:pt x="301414" y="1226245"/>
                    <a:pt x="306806" y="1243371"/>
                    <a:pt x="325743" y="1298834"/>
                  </a:cubicBezTo>
                  <a:lnTo>
                    <a:pt x="292823" y="1532264"/>
                  </a:lnTo>
                  <a:lnTo>
                    <a:pt x="1248143" y="1536794"/>
                  </a:lnTo>
                  <a:lnTo>
                    <a:pt x="1248143" y="816303"/>
                  </a:lnTo>
                  <a:lnTo>
                    <a:pt x="1250048" y="816303"/>
                  </a:lnTo>
                  <a:cubicBezTo>
                    <a:pt x="1280289" y="862546"/>
                    <a:pt x="1332969" y="891312"/>
                    <a:pt x="1392366" y="891312"/>
                  </a:cubicBezTo>
                  <a:cubicBezTo>
                    <a:pt x="1491791" y="891312"/>
                    <a:pt x="1572390" y="810714"/>
                    <a:pt x="1572390" y="711292"/>
                  </a:cubicBezTo>
                  <a:cubicBezTo>
                    <a:pt x="1572390" y="611869"/>
                    <a:pt x="1491791" y="531272"/>
                    <a:pt x="1392366" y="531272"/>
                  </a:cubicBezTo>
                  <a:cubicBezTo>
                    <a:pt x="1332969" y="531272"/>
                    <a:pt x="1280289" y="560037"/>
                    <a:pt x="1250048" y="606280"/>
                  </a:cubicBezTo>
                  <a:lnTo>
                    <a:pt x="1248143" y="60628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75" name="Google Shape;375;p8"/>
            <p:cNvSpPr/>
            <p:nvPr/>
          </p:nvSpPr>
          <p:spPr>
            <a:xfrm flipH="1">
              <a:off x="4389329" y="4349265"/>
              <a:ext cx="1699617" cy="1864460"/>
            </a:xfrm>
            <a:custGeom>
              <a:rect b="b" l="l" r="r" t="t"/>
              <a:pathLst>
                <a:path extrusionOk="0" h="1864460" w="1699617">
                  <a:moveTo>
                    <a:pt x="376148" y="1079562"/>
                  </a:moveTo>
                  <a:lnTo>
                    <a:pt x="473212" y="1132806"/>
                  </a:lnTo>
                  <a:cubicBezTo>
                    <a:pt x="540933" y="1181790"/>
                    <a:pt x="518358" y="1303186"/>
                    <a:pt x="457411" y="1313834"/>
                  </a:cubicBezTo>
                  <a:cubicBezTo>
                    <a:pt x="477727" y="1229354"/>
                    <a:pt x="489015" y="1200247"/>
                    <a:pt x="376148" y="1079562"/>
                  </a:cubicBezTo>
                  <a:close/>
                  <a:moveTo>
                    <a:pt x="652259" y="0"/>
                  </a:moveTo>
                  <a:cubicBezTo>
                    <a:pt x="552836" y="0"/>
                    <a:pt x="472239" y="80599"/>
                    <a:pt x="472239" y="180023"/>
                  </a:cubicBezTo>
                  <a:cubicBezTo>
                    <a:pt x="472239" y="239421"/>
                    <a:pt x="501005" y="292100"/>
                    <a:pt x="547247" y="322341"/>
                  </a:cubicBezTo>
                  <a:lnTo>
                    <a:pt x="547247" y="322657"/>
                  </a:lnTo>
                  <a:lnTo>
                    <a:pt x="0" y="322657"/>
                  </a:lnTo>
                  <a:lnTo>
                    <a:pt x="0" y="843255"/>
                  </a:lnTo>
                  <a:lnTo>
                    <a:pt x="6954" y="843255"/>
                  </a:lnTo>
                  <a:lnTo>
                    <a:pt x="6926" y="839169"/>
                  </a:lnTo>
                  <a:cubicBezTo>
                    <a:pt x="30943" y="825654"/>
                    <a:pt x="56514" y="816890"/>
                    <a:pt x="82470" y="812665"/>
                  </a:cubicBezTo>
                  <a:cubicBezTo>
                    <a:pt x="101937" y="809497"/>
                    <a:pt x="121620" y="808881"/>
                    <a:pt x="141026" y="810730"/>
                  </a:cubicBezTo>
                  <a:cubicBezTo>
                    <a:pt x="199244" y="816274"/>
                    <a:pt x="254964" y="843991"/>
                    <a:pt x="294859" y="891459"/>
                  </a:cubicBezTo>
                  <a:cubicBezTo>
                    <a:pt x="365782" y="975847"/>
                    <a:pt x="366606" y="1098765"/>
                    <a:pt x="296819" y="1184095"/>
                  </a:cubicBezTo>
                  <a:cubicBezTo>
                    <a:pt x="227032" y="1269425"/>
                    <a:pt x="106396" y="1293008"/>
                    <a:pt x="9613" y="1240238"/>
                  </a:cubicBezTo>
                  <a:lnTo>
                    <a:pt x="9613" y="1240154"/>
                  </a:lnTo>
                  <a:lnTo>
                    <a:pt x="0" y="1240154"/>
                  </a:lnTo>
                  <a:lnTo>
                    <a:pt x="0" y="1859451"/>
                  </a:lnTo>
                  <a:lnTo>
                    <a:pt x="1056476" y="1864460"/>
                  </a:lnTo>
                  <a:lnTo>
                    <a:pt x="1021064" y="1732948"/>
                  </a:lnTo>
                  <a:cubicBezTo>
                    <a:pt x="1062668" y="1770381"/>
                    <a:pt x="1045582" y="1769478"/>
                    <a:pt x="1096215" y="1779224"/>
                  </a:cubicBezTo>
                  <a:lnTo>
                    <a:pt x="1387597" y="1775455"/>
                  </a:lnTo>
                  <a:cubicBezTo>
                    <a:pt x="1620023" y="1726544"/>
                    <a:pt x="1631232" y="1630779"/>
                    <a:pt x="1698873" y="1477511"/>
                  </a:cubicBezTo>
                  <a:cubicBezTo>
                    <a:pt x="1704015" y="1325249"/>
                    <a:pt x="1682068" y="1279474"/>
                    <a:pt x="1646578" y="1174066"/>
                  </a:cubicBezTo>
                  <a:lnTo>
                    <a:pt x="1541989" y="1112392"/>
                  </a:lnTo>
                  <a:cubicBezTo>
                    <a:pt x="1474833" y="972375"/>
                    <a:pt x="1362532" y="772726"/>
                    <a:pt x="1295376" y="743457"/>
                  </a:cubicBezTo>
                  <a:cubicBezTo>
                    <a:pt x="1296959" y="711836"/>
                    <a:pt x="1318859" y="678086"/>
                    <a:pt x="1300126" y="648594"/>
                  </a:cubicBezTo>
                  <a:cubicBezTo>
                    <a:pt x="1273821" y="619636"/>
                    <a:pt x="1265576" y="631142"/>
                    <a:pt x="1243787" y="619222"/>
                  </a:cubicBezTo>
                  <a:lnTo>
                    <a:pt x="1253521" y="570548"/>
                  </a:lnTo>
                  <a:cubicBezTo>
                    <a:pt x="1220884" y="541841"/>
                    <a:pt x="1240165" y="564247"/>
                    <a:pt x="1214300" y="524891"/>
                  </a:cubicBezTo>
                  <a:lnTo>
                    <a:pt x="1216699" y="409841"/>
                  </a:lnTo>
                  <a:cubicBezTo>
                    <a:pt x="1196257" y="384432"/>
                    <a:pt x="1191618" y="386709"/>
                    <a:pt x="1155374" y="333613"/>
                  </a:cubicBezTo>
                  <a:cubicBezTo>
                    <a:pt x="1154246" y="330251"/>
                    <a:pt x="1153164" y="326621"/>
                    <a:pt x="1152469" y="322657"/>
                  </a:cubicBezTo>
                  <a:lnTo>
                    <a:pt x="757271" y="322657"/>
                  </a:lnTo>
                  <a:lnTo>
                    <a:pt x="757271" y="322341"/>
                  </a:lnTo>
                  <a:cubicBezTo>
                    <a:pt x="803514" y="292100"/>
                    <a:pt x="832279" y="239421"/>
                    <a:pt x="832279" y="180023"/>
                  </a:cubicBezTo>
                  <a:cubicBezTo>
                    <a:pt x="832279" y="80599"/>
                    <a:pt x="751682" y="0"/>
                    <a:pt x="65225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76" name="Google Shape;376;p8"/>
            <p:cNvSpPr/>
            <p:nvPr/>
          </p:nvSpPr>
          <p:spPr>
            <a:xfrm flipH="1">
              <a:off x="4923562" y="2708921"/>
              <a:ext cx="1470219" cy="1921729"/>
            </a:xfrm>
            <a:custGeom>
              <a:rect b="b" l="l" r="r" t="t"/>
              <a:pathLst>
                <a:path extrusionOk="0" h="1921729" w="1470219">
                  <a:moveTo>
                    <a:pt x="317750" y="0"/>
                  </a:moveTo>
                  <a:lnTo>
                    <a:pt x="317750" y="519295"/>
                  </a:lnTo>
                  <a:cubicBezTo>
                    <a:pt x="287598" y="476035"/>
                    <a:pt x="236890" y="449670"/>
                    <a:pt x="180024" y="449670"/>
                  </a:cubicBezTo>
                  <a:cubicBezTo>
                    <a:pt x="80599" y="449670"/>
                    <a:pt x="0" y="530267"/>
                    <a:pt x="0" y="629690"/>
                  </a:cubicBezTo>
                  <a:cubicBezTo>
                    <a:pt x="0" y="729112"/>
                    <a:pt x="80599" y="809710"/>
                    <a:pt x="180024" y="809710"/>
                  </a:cubicBezTo>
                  <a:cubicBezTo>
                    <a:pt x="236890" y="809710"/>
                    <a:pt x="287598" y="783344"/>
                    <a:pt x="317750" y="740084"/>
                  </a:cubicBezTo>
                  <a:lnTo>
                    <a:pt x="317750" y="1366266"/>
                  </a:lnTo>
                  <a:cubicBezTo>
                    <a:pt x="334104" y="1364723"/>
                    <a:pt x="350498" y="1361676"/>
                    <a:pt x="369339" y="1360802"/>
                  </a:cubicBezTo>
                  <a:cubicBezTo>
                    <a:pt x="402266" y="1377733"/>
                    <a:pt x="435193" y="1387415"/>
                    <a:pt x="467827" y="1410291"/>
                  </a:cubicBezTo>
                  <a:lnTo>
                    <a:pt x="455870" y="1410142"/>
                  </a:lnTo>
                  <a:lnTo>
                    <a:pt x="317750" y="1534494"/>
                  </a:lnTo>
                  <a:lnTo>
                    <a:pt x="317750" y="1615990"/>
                  </a:lnTo>
                  <a:cubicBezTo>
                    <a:pt x="386499" y="1670478"/>
                    <a:pt x="389428" y="1688371"/>
                    <a:pt x="408089" y="1738922"/>
                  </a:cubicBezTo>
                  <a:cubicBezTo>
                    <a:pt x="379727" y="1707581"/>
                    <a:pt x="349150" y="1673825"/>
                    <a:pt x="317750" y="1638805"/>
                  </a:cubicBezTo>
                  <a:lnTo>
                    <a:pt x="317750" y="1921729"/>
                  </a:lnTo>
                  <a:lnTo>
                    <a:pt x="755913" y="1921729"/>
                  </a:lnTo>
                  <a:cubicBezTo>
                    <a:pt x="706403" y="1827798"/>
                    <a:pt x="729495" y="1711808"/>
                    <a:pt x="811417" y="1642956"/>
                  </a:cubicBezTo>
                  <a:cubicBezTo>
                    <a:pt x="895805" y="1572033"/>
                    <a:pt x="1018723" y="1571209"/>
                    <a:pt x="1104053" y="1640996"/>
                  </a:cubicBezTo>
                  <a:cubicBezTo>
                    <a:pt x="1187635" y="1709353"/>
                    <a:pt x="1211974" y="1826497"/>
                    <a:pt x="1162370" y="1921729"/>
                  </a:cubicBezTo>
                  <a:lnTo>
                    <a:pt x="1470219" y="1921729"/>
                  </a:lnTo>
                  <a:cubicBezTo>
                    <a:pt x="1451557" y="1854186"/>
                    <a:pt x="1443779" y="1713479"/>
                    <a:pt x="1383490" y="1654709"/>
                  </a:cubicBezTo>
                  <a:cubicBezTo>
                    <a:pt x="1345256" y="1600370"/>
                    <a:pt x="1270906" y="1605665"/>
                    <a:pt x="1214613" y="1581143"/>
                  </a:cubicBezTo>
                  <a:cubicBezTo>
                    <a:pt x="1023979" y="1516260"/>
                    <a:pt x="855919" y="1498231"/>
                    <a:pt x="667541" y="1420569"/>
                  </a:cubicBezTo>
                  <a:cubicBezTo>
                    <a:pt x="641002" y="1406060"/>
                    <a:pt x="628007" y="1359605"/>
                    <a:pt x="596953" y="1264165"/>
                  </a:cubicBezTo>
                  <a:lnTo>
                    <a:pt x="605982" y="1483707"/>
                  </a:lnTo>
                  <a:cubicBezTo>
                    <a:pt x="633003" y="1532193"/>
                    <a:pt x="647443" y="1570873"/>
                    <a:pt x="655559" y="1604936"/>
                  </a:cubicBezTo>
                  <a:lnTo>
                    <a:pt x="669187" y="1618813"/>
                  </a:lnTo>
                  <a:lnTo>
                    <a:pt x="658716" y="1618119"/>
                  </a:lnTo>
                  <a:cubicBezTo>
                    <a:pt x="671015" y="1675268"/>
                    <a:pt x="667528" y="1720297"/>
                    <a:pt x="683108" y="1780186"/>
                  </a:cubicBezTo>
                  <a:lnTo>
                    <a:pt x="591592" y="1613666"/>
                  </a:lnTo>
                  <a:lnTo>
                    <a:pt x="658716" y="1618119"/>
                  </a:lnTo>
                  <a:cubicBezTo>
                    <a:pt x="657988" y="1613751"/>
                    <a:pt x="656981" y="1609350"/>
                    <a:pt x="655559" y="1604936"/>
                  </a:cubicBezTo>
                  <a:cubicBezTo>
                    <a:pt x="595208" y="1543644"/>
                    <a:pt x="572037" y="1416889"/>
                    <a:pt x="482935" y="1410479"/>
                  </a:cubicBezTo>
                  <a:cubicBezTo>
                    <a:pt x="535122" y="1370544"/>
                    <a:pt x="588839" y="1317812"/>
                    <a:pt x="588628" y="1233771"/>
                  </a:cubicBezTo>
                  <a:cubicBezTo>
                    <a:pt x="593535" y="1201617"/>
                    <a:pt x="591670" y="1173724"/>
                    <a:pt x="603348" y="1137311"/>
                  </a:cubicBezTo>
                  <a:cubicBezTo>
                    <a:pt x="681305" y="1043677"/>
                    <a:pt x="723143" y="969209"/>
                    <a:pt x="728865" y="818070"/>
                  </a:cubicBezTo>
                  <a:cubicBezTo>
                    <a:pt x="757787" y="830627"/>
                    <a:pt x="777680" y="847444"/>
                    <a:pt x="802088" y="759902"/>
                  </a:cubicBezTo>
                  <a:cubicBezTo>
                    <a:pt x="810208" y="713002"/>
                    <a:pt x="879277" y="465908"/>
                    <a:pt x="776787" y="510588"/>
                  </a:cubicBezTo>
                  <a:cubicBezTo>
                    <a:pt x="737961" y="316337"/>
                    <a:pt x="730052" y="30689"/>
                    <a:pt x="31775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77" name="Google Shape;377;p8"/>
            <p:cNvSpPr/>
            <p:nvPr/>
          </p:nvSpPr>
          <p:spPr>
            <a:xfrm>
              <a:off x="6118916" y="2711957"/>
              <a:ext cx="1252757" cy="2246116"/>
            </a:xfrm>
            <a:custGeom>
              <a:rect b="b" l="l" r="r" t="t"/>
              <a:pathLst>
                <a:path extrusionOk="0" h="2246116" w="1252757">
                  <a:moveTo>
                    <a:pt x="0" y="1537931"/>
                  </a:moveTo>
                  <a:lnTo>
                    <a:pt x="48955" y="1582006"/>
                  </a:lnTo>
                  <a:cubicBezTo>
                    <a:pt x="29607" y="1596227"/>
                    <a:pt x="13459" y="1608472"/>
                    <a:pt x="0" y="1619427"/>
                  </a:cubicBezTo>
                  <a:close/>
                  <a:moveTo>
                    <a:pt x="378777" y="1138883"/>
                  </a:moveTo>
                  <a:cubicBezTo>
                    <a:pt x="411277" y="1129216"/>
                    <a:pt x="503171" y="1342067"/>
                    <a:pt x="652602" y="1380835"/>
                  </a:cubicBezTo>
                  <a:cubicBezTo>
                    <a:pt x="847829" y="1434107"/>
                    <a:pt x="1074660" y="1515068"/>
                    <a:pt x="1177337" y="1610936"/>
                  </a:cubicBezTo>
                  <a:cubicBezTo>
                    <a:pt x="1265071" y="1783698"/>
                    <a:pt x="1255683" y="1823052"/>
                    <a:pt x="1248143" y="1925166"/>
                  </a:cubicBezTo>
                  <a:lnTo>
                    <a:pt x="682623" y="1925166"/>
                  </a:lnTo>
                  <a:cubicBezTo>
                    <a:pt x="727970" y="1955371"/>
                    <a:pt x="756000" y="2007459"/>
                    <a:pt x="756000" y="2066093"/>
                  </a:cubicBezTo>
                  <a:cubicBezTo>
                    <a:pt x="756000" y="2165517"/>
                    <a:pt x="675403" y="2246116"/>
                    <a:pt x="575980" y="2246116"/>
                  </a:cubicBezTo>
                  <a:cubicBezTo>
                    <a:pt x="476558" y="2246116"/>
                    <a:pt x="395960" y="2165517"/>
                    <a:pt x="395960" y="2066093"/>
                  </a:cubicBezTo>
                  <a:cubicBezTo>
                    <a:pt x="395960" y="2007459"/>
                    <a:pt x="423991" y="1955371"/>
                    <a:pt x="469338" y="1925166"/>
                  </a:cubicBezTo>
                  <a:lnTo>
                    <a:pt x="0" y="1925166"/>
                  </a:lnTo>
                  <a:lnTo>
                    <a:pt x="0" y="1642242"/>
                  </a:lnTo>
                  <a:cubicBezTo>
                    <a:pt x="181585" y="1440372"/>
                    <a:pt x="392125" y="1197753"/>
                    <a:pt x="373070" y="1143900"/>
                  </a:cubicBezTo>
                  <a:cubicBezTo>
                    <a:pt x="374708" y="1141161"/>
                    <a:pt x="376611" y="1139527"/>
                    <a:pt x="378777" y="1138883"/>
                  </a:cubicBezTo>
                  <a:close/>
                  <a:moveTo>
                    <a:pt x="60149" y="0"/>
                  </a:moveTo>
                  <a:cubicBezTo>
                    <a:pt x="424660" y="15130"/>
                    <a:pt x="592784" y="258144"/>
                    <a:pt x="528403" y="582088"/>
                  </a:cubicBezTo>
                  <a:cubicBezTo>
                    <a:pt x="564457" y="581792"/>
                    <a:pt x="595997" y="564458"/>
                    <a:pt x="593677" y="642963"/>
                  </a:cubicBezTo>
                  <a:cubicBezTo>
                    <a:pt x="586216" y="751211"/>
                    <a:pt x="524577" y="902053"/>
                    <a:pt x="487771" y="897424"/>
                  </a:cubicBezTo>
                  <a:cubicBezTo>
                    <a:pt x="464712" y="892973"/>
                    <a:pt x="450682" y="871482"/>
                    <a:pt x="432137" y="858512"/>
                  </a:cubicBezTo>
                  <a:cubicBezTo>
                    <a:pt x="401632" y="940744"/>
                    <a:pt x="393700" y="1031495"/>
                    <a:pt x="340621" y="1105208"/>
                  </a:cubicBezTo>
                  <a:cubicBezTo>
                    <a:pt x="299535" y="1169456"/>
                    <a:pt x="256191" y="1203886"/>
                    <a:pt x="206076" y="1253225"/>
                  </a:cubicBezTo>
                  <a:cubicBezTo>
                    <a:pt x="96325" y="1366844"/>
                    <a:pt x="48367" y="1374569"/>
                    <a:pt x="0" y="1369703"/>
                  </a:cubicBezTo>
                  <a:lnTo>
                    <a:pt x="0" y="835934"/>
                  </a:lnTo>
                  <a:cubicBezTo>
                    <a:pt x="94059" y="885724"/>
                    <a:pt x="210348" y="862698"/>
                    <a:pt x="279327" y="780625"/>
                  </a:cubicBezTo>
                  <a:cubicBezTo>
                    <a:pt x="350250" y="696237"/>
                    <a:pt x="351074" y="573319"/>
                    <a:pt x="281287" y="487989"/>
                  </a:cubicBezTo>
                  <a:cubicBezTo>
                    <a:pt x="212806" y="404257"/>
                    <a:pt x="95363" y="379981"/>
                    <a:pt x="0" y="429858"/>
                  </a:cubicBezTo>
                  <a:lnTo>
                    <a:pt x="0" y="343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grpSp>
        <p:nvGrpSpPr>
          <p:cNvPr id="378" name="Google Shape;378;p8"/>
          <p:cNvGrpSpPr/>
          <p:nvPr/>
        </p:nvGrpSpPr>
        <p:grpSpPr>
          <a:xfrm>
            <a:off x="1038050" y="2523551"/>
            <a:ext cx="3554704" cy="872239"/>
            <a:chOff x="2079605" y="4399395"/>
            <a:chExt cx="4024801" cy="872239"/>
          </a:xfrm>
        </p:grpSpPr>
        <p:sp>
          <p:nvSpPr>
            <p:cNvPr id="379" name="Google Shape;379;p8"/>
            <p:cNvSpPr txBox="1"/>
            <p:nvPr/>
          </p:nvSpPr>
          <p:spPr>
            <a:xfrm>
              <a:off x="2079605" y="4754434"/>
              <a:ext cx="4024800" cy="51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rial"/>
                  <a:ea typeface="Arial"/>
                  <a:cs typeface="Arial"/>
                  <a:sym typeface="Arial"/>
                </a:rPr>
                <a:t>Sales of analysis, energy audits and solutions</a:t>
              </a:r>
              <a:endParaRPr b="0" i="0" sz="1500" u="none" cap="none" strike="noStrike">
                <a:solidFill>
                  <a:srgbClr val="595959"/>
                </a:solidFill>
                <a:latin typeface="Arial"/>
                <a:ea typeface="Arial"/>
                <a:cs typeface="Arial"/>
                <a:sym typeface="Arial"/>
              </a:endParaRPr>
            </a:p>
          </p:txBody>
        </p:sp>
        <p:sp>
          <p:nvSpPr>
            <p:cNvPr id="380" name="Google Shape;380;p8"/>
            <p:cNvSpPr txBox="1"/>
            <p:nvPr/>
          </p:nvSpPr>
          <p:spPr>
            <a:xfrm>
              <a:off x="2079606" y="4399395"/>
              <a:ext cx="4024800" cy="46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6D9EEB"/>
                  </a:solidFill>
                  <a:latin typeface="Arial"/>
                  <a:ea typeface="Arial"/>
                  <a:cs typeface="Arial"/>
                  <a:sym typeface="Arial"/>
                </a:rPr>
                <a:t>Independent experts, auditors</a:t>
              </a:r>
              <a:endParaRPr b="1" i="0" sz="1500" u="none" cap="none" strike="noStrike">
                <a:solidFill>
                  <a:srgbClr val="6D9EEB"/>
                </a:solidFill>
                <a:latin typeface="Arial"/>
                <a:ea typeface="Arial"/>
                <a:cs typeface="Arial"/>
                <a:sym typeface="Arial"/>
              </a:endParaRPr>
            </a:p>
          </p:txBody>
        </p:sp>
      </p:grpSp>
      <p:grpSp>
        <p:nvGrpSpPr>
          <p:cNvPr id="381" name="Google Shape;381;p8"/>
          <p:cNvGrpSpPr/>
          <p:nvPr/>
        </p:nvGrpSpPr>
        <p:grpSpPr>
          <a:xfrm>
            <a:off x="8100730" y="3007314"/>
            <a:ext cx="3826875" cy="797782"/>
            <a:chOff x="2079596" y="5044215"/>
            <a:chExt cx="3303302" cy="797782"/>
          </a:xfrm>
        </p:grpSpPr>
        <p:sp>
          <p:nvSpPr>
            <p:cNvPr id="382" name="Google Shape;382;p8"/>
            <p:cNvSpPr txBox="1"/>
            <p:nvPr/>
          </p:nvSpPr>
          <p:spPr>
            <a:xfrm>
              <a:off x="2079596" y="5380297"/>
              <a:ext cx="3303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rial"/>
                  <a:ea typeface="Arial"/>
                  <a:cs typeface="Arial"/>
                  <a:sym typeface="Arial"/>
                </a:rPr>
                <a:t>Identification of savings, investment, energy sales, remote monitoring ..</a:t>
              </a:r>
              <a:endParaRPr b="0" i="0" sz="1500" u="none" cap="none" strike="noStrike">
                <a:solidFill>
                  <a:srgbClr val="595959"/>
                </a:solidFill>
                <a:latin typeface="Arial"/>
                <a:ea typeface="Arial"/>
                <a:cs typeface="Arial"/>
                <a:sym typeface="Arial"/>
              </a:endParaRPr>
            </a:p>
          </p:txBody>
        </p:sp>
        <p:sp>
          <p:nvSpPr>
            <p:cNvPr id="383" name="Google Shape;383;p8"/>
            <p:cNvSpPr txBox="1"/>
            <p:nvPr/>
          </p:nvSpPr>
          <p:spPr>
            <a:xfrm>
              <a:off x="2079598" y="5044215"/>
              <a:ext cx="33033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222A35"/>
                  </a:solidFill>
                  <a:latin typeface="Arial"/>
                  <a:ea typeface="Arial"/>
                  <a:cs typeface="Arial"/>
                  <a:sym typeface="Arial"/>
                </a:rPr>
                <a:t>ESCO - investors</a:t>
              </a:r>
              <a:endParaRPr b="1" i="0" sz="1500" u="none" cap="none" strike="noStrike">
                <a:solidFill>
                  <a:srgbClr val="222A35"/>
                </a:solidFill>
                <a:latin typeface="Arial"/>
                <a:ea typeface="Arial"/>
                <a:cs typeface="Arial"/>
                <a:sym typeface="Arial"/>
              </a:endParaRPr>
            </a:p>
          </p:txBody>
        </p:sp>
      </p:grpSp>
      <p:grpSp>
        <p:nvGrpSpPr>
          <p:cNvPr id="384" name="Google Shape;384;p8"/>
          <p:cNvGrpSpPr/>
          <p:nvPr/>
        </p:nvGrpSpPr>
        <p:grpSpPr>
          <a:xfrm>
            <a:off x="6348873" y="1100048"/>
            <a:ext cx="5213409" cy="1522384"/>
            <a:chOff x="-9619" y="718308"/>
            <a:chExt cx="3304855" cy="1522384"/>
          </a:xfrm>
        </p:grpSpPr>
        <p:sp>
          <p:nvSpPr>
            <p:cNvPr id="385" name="Google Shape;385;p8"/>
            <p:cNvSpPr txBox="1"/>
            <p:nvPr/>
          </p:nvSpPr>
          <p:spPr>
            <a:xfrm>
              <a:off x="-8064" y="1034692"/>
              <a:ext cx="3303300" cy="120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rial"/>
                  <a:ea typeface="Arial"/>
                  <a:cs typeface="Arial"/>
                  <a:sym typeface="Arial"/>
                </a:rPr>
                <a:t>-optimization of energy and personnel costs,</a:t>
              </a:r>
              <a:endParaRPr b="0" i="0" sz="15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1500" u="none" cap="none" strike="noStrike">
                  <a:solidFill>
                    <a:srgbClr val="595959"/>
                  </a:solidFill>
                  <a:latin typeface="Arial"/>
                  <a:ea typeface="Arial"/>
                  <a:cs typeface="Arial"/>
                  <a:sym typeface="Arial"/>
                </a:rPr>
                <a:t>-supervision of suppliers, service providers  and investors</a:t>
              </a:r>
              <a:endParaRPr b="0" i="0" sz="15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1500" u="none" cap="none" strike="noStrike">
                  <a:solidFill>
                    <a:srgbClr val="595959"/>
                  </a:solidFill>
                  <a:latin typeface="Arial"/>
                  <a:ea typeface="Arial"/>
                  <a:cs typeface="Arial"/>
                  <a:sym typeface="Arial"/>
                </a:rPr>
                <a:t>-compliance with ISO directives and standards</a:t>
              </a:r>
              <a:endParaRPr b="0" i="0" sz="15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1500" u="none" cap="none" strike="noStrike">
                  <a:solidFill>
                    <a:srgbClr val="595959"/>
                  </a:solidFill>
                  <a:latin typeface="Arial"/>
                  <a:ea typeface="Arial"/>
                  <a:cs typeface="Arial"/>
                  <a:sym typeface="Arial"/>
                </a:rPr>
                <a:t>-obtaining state incentives</a:t>
              </a:r>
              <a:endParaRPr b="0" i="0" sz="15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US" sz="1500" u="none" cap="none" strike="noStrike">
                  <a:solidFill>
                    <a:srgbClr val="595959"/>
                  </a:solidFill>
                  <a:latin typeface="Arial"/>
                  <a:ea typeface="Arial"/>
                  <a:cs typeface="Arial"/>
                  <a:sym typeface="Arial"/>
                </a:rPr>
                <a:t>-comparison with best in class, TCO, KPI</a:t>
              </a:r>
              <a:endParaRPr b="0" i="0" sz="15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386" name="Google Shape;386;p8"/>
            <p:cNvSpPr txBox="1"/>
            <p:nvPr/>
          </p:nvSpPr>
          <p:spPr>
            <a:xfrm>
              <a:off x="-9619" y="718308"/>
              <a:ext cx="33033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155CC"/>
                  </a:solidFill>
                  <a:latin typeface="Arial"/>
                  <a:ea typeface="Arial"/>
                  <a:cs typeface="Arial"/>
                  <a:sym typeface="Arial"/>
                </a:rPr>
                <a:t>End users - companies</a:t>
              </a:r>
              <a:endParaRPr b="1" i="0" sz="1500" u="none" cap="none" strike="noStrike">
                <a:solidFill>
                  <a:srgbClr val="1155CC"/>
                </a:solidFill>
                <a:latin typeface="Arial"/>
                <a:ea typeface="Arial"/>
                <a:cs typeface="Arial"/>
                <a:sym typeface="Arial"/>
              </a:endParaRPr>
            </a:p>
          </p:txBody>
        </p:sp>
      </p:grpSp>
      <p:grpSp>
        <p:nvGrpSpPr>
          <p:cNvPr id="387" name="Google Shape;387;p8"/>
          <p:cNvGrpSpPr/>
          <p:nvPr/>
        </p:nvGrpSpPr>
        <p:grpSpPr>
          <a:xfrm>
            <a:off x="839495" y="4790043"/>
            <a:ext cx="3397413" cy="1278829"/>
            <a:chOff x="1785955" y="4282214"/>
            <a:chExt cx="4230900" cy="548948"/>
          </a:xfrm>
        </p:grpSpPr>
        <p:sp>
          <p:nvSpPr>
            <p:cNvPr id="388" name="Google Shape;388;p8"/>
            <p:cNvSpPr txBox="1"/>
            <p:nvPr/>
          </p:nvSpPr>
          <p:spPr>
            <a:xfrm>
              <a:off x="1785955" y="4497562"/>
              <a:ext cx="4230900" cy="33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rial"/>
                  <a:ea typeface="Arial"/>
                  <a:cs typeface="Arial"/>
                  <a:sym typeface="Arial"/>
                </a:rPr>
                <a:t>Sales of services, customer supervision, acquiring new ones, retaining existing customers, 24/7 contact</a:t>
              </a:r>
              <a:endParaRPr b="0" i="0" sz="1500" u="none" cap="none" strike="noStrike">
                <a:solidFill>
                  <a:srgbClr val="595959"/>
                </a:solidFill>
                <a:latin typeface="Arial"/>
                <a:ea typeface="Arial"/>
                <a:cs typeface="Arial"/>
                <a:sym typeface="Arial"/>
              </a:endParaRPr>
            </a:p>
          </p:txBody>
        </p:sp>
        <p:sp>
          <p:nvSpPr>
            <p:cNvPr id="389" name="Google Shape;389;p8"/>
            <p:cNvSpPr txBox="1"/>
            <p:nvPr/>
          </p:nvSpPr>
          <p:spPr>
            <a:xfrm>
              <a:off x="1785955" y="4282214"/>
              <a:ext cx="4230900" cy="181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F3C5C"/>
                  </a:solidFill>
                  <a:latin typeface="Arial"/>
                  <a:ea typeface="Arial"/>
                  <a:cs typeface="Arial"/>
                  <a:sym typeface="Arial"/>
                </a:rPr>
                <a:t>Service companies - maintenance workers</a:t>
              </a:r>
              <a:endParaRPr b="1" i="0" sz="1500" u="none" cap="none" strike="noStrike">
                <a:solidFill>
                  <a:srgbClr val="0F3C5C"/>
                </a:solidFill>
                <a:latin typeface="Arial"/>
                <a:ea typeface="Arial"/>
                <a:cs typeface="Arial"/>
                <a:sym typeface="Arial"/>
              </a:endParaRPr>
            </a:p>
          </p:txBody>
        </p:sp>
      </p:grpSp>
      <p:sp>
        <p:nvSpPr>
          <p:cNvPr id="390" name="Google Shape;390;p8"/>
          <p:cNvSpPr/>
          <p:nvPr/>
        </p:nvSpPr>
        <p:spPr>
          <a:xfrm>
            <a:off x="6096000" y="2622450"/>
            <a:ext cx="4641665" cy="237046"/>
          </a:xfrm>
          <a:custGeom>
            <a:rect b="b" l="l" r="r" t="t"/>
            <a:pathLst>
              <a:path extrusionOk="0" h="588935" w="6168326">
                <a:moveTo>
                  <a:pt x="0" y="588935"/>
                </a:moveTo>
                <a:lnTo>
                  <a:pt x="1022888" y="0"/>
                </a:lnTo>
                <a:lnTo>
                  <a:pt x="6168326" y="0"/>
                </a:lnTo>
              </a:path>
            </a:pathLst>
          </a:custGeom>
          <a:noFill/>
          <a:ln cap="flat" cmpd="sng" w="28575">
            <a:solidFill>
              <a:schemeClr val="accent2"/>
            </a:solidFill>
            <a:prstDash val="solid"/>
            <a:miter lim="800000"/>
            <a:headEnd len="lg" w="lg" type="oval"/>
            <a:tailEnd len="med" w="med" type="ova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highlight>
                <a:srgbClr val="4A86E8"/>
              </a:highlight>
              <a:latin typeface="Arial"/>
              <a:ea typeface="Arial"/>
              <a:cs typeface="Arial"/>
              <a:sym typeface="Arial"/>
            </a:endParaRPr>
          </a:p>
        </p:txBody>
      </p:sp>
      <p:grpSp>
        <p:nvGrpSpPr>
          <p:cNvPr id="391" name="Google Shape;391;p8"/>
          <p:cNvGrpSpPr/>
          <p:nvPr/>
        </p:nvGrpSpPr>
        <p:grpSpPr>
          <a:xfrm>
            <a:off x="7687100" y="5054439"/>
            <a:ext cx="3554704" cy="974761"/>
            <a:chOff x="2079605" y="4551470"/>
            <a:chExt cx="4024801" cy="974761"/>
          </a:xfrm>
        </p:grpSpPr>
        <p:sp>
          <p:nvSpPr>
            <p:cNvPr id="392" name="Google Shape;392;p8"/>
            <p:cNvSpPr txBox="1"/>
            <p:nvPr/>
          </p:nvSpPr>
          <p:spPr>
            <a:xfrm>
              <a:off x="2079605" y="4958931"/>
              <a:ext cx="4024800" cy="56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rial"/>
                  <a:ea typeface="Arial"/>
                  <a:cs typeface="Arial"/>
                  <a:sym typeface="Arial"/>
                </a:rPr>
                <a:t>Remote control, comparative analysis, advertising of new products</a:t>
              </a:r>
              <a:endParaRPr b="0" i="0" sz="1500" u="none" cap="none" strike="noStrike">
                <a:solidFill>
                  <a:srgbClr val="595959"/>
                </a:solidFill>
                <a:latin typeface="Arial"/>
                <a:ea typeface="Arial"/>
                <a:cs typeface="Arial"/>
                <a:sym typeface="Arial"/>
              </a:endParaRPr>
            </a:p>
          </p:txBody>
        </p:sp>
        <p:sp>
          <p:nvSpPr>
            <p:cNvPr id="393" name="Google Shape;393;p8"/>
            <p:cNvSpPr txBox="1"/>
            <p:nvPr/>
          </p:nvSpPr>
          <p:spPr>
            <a:xfrm>
              <a:off x="2079606" y="4551470"/>
              <a:ext cx="4024800" cy="46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6D9EEB"/>
                  </a:solidFill>
                  <a:latin typeface="Arial"/>
                  <a:ea typeface="Arial"/>
                  <a:cs typeface="Arial"/>
                  <a:sym typeface="Arial"/>
                </a:rPr>
                <a:t>Equipment suppliers  - OEM</a:t>
              </a:r>
              <a:endParaRPr b="1" i="0" sz="1500" u="none" cap="none" strike="noStrike">
                <a:solidFill>
                  <a:srgbClr val="6D9EEB"/>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2"/>
          <p:cNvSpPr/>
          <p:nvPr/>
        </p:nvSpPr>
        <p:spPr>
          <a:xfrm>
            <a:off x="6128628" y="3206728"/>
            <a:ext cx="5333665" cy="72906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0" name="Google Shape;400;p12"/>
          <p:cNvSpPr/>
          <p:nvPr/>
        </p:nvSpPr>
        <p:spPr>
          <a:xfrm>
            <a:off x="684887" y="1798398"/>
            <a:ext cx="5364000" cy="133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1" name="Google Shape;401;p12"/>
          <p:cNvSpPr txBox="1"/>
          <p:nvPr/>
        </p:nvSpPr>
        <p:spPr>
          <a:xfrm>
            <a:off x="779550" y="2248950"/>
            <a:ext cx="5151000" cy="430800"/>
          </a:xfrm>
          <a:prstGeom prst="rect">
            <a:avLst/>
          </a:prstGeom>
          <a:noFill/>
          <a:ln>
            <a:noFill/>
          </a:ln>
        </p:spPr>
        <p:txBody>
          <a:bodyPr anchorCtr="0" anchor="t" bIns="0" lIns="72000" spcFirstLastPara="1" rIns="36000" wrap="square" tIns="0">
            <a:spAutoFit/>
          </a:bodyPr>
          <a:lstStyle/>
          <a:p>
            <a:pPr indent="0" lvl="0" marL="0" marR="0" rtl="0" algn="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EDGE programming interface</a:t>
            </a:r>
            <a:endParaRPr b="1" i="0" sz="2800" u="none" cap="none" strike="noStrike">
              <a:solidFill>
                <a:schemeClr val="lt1"/>
              </a:solidFill>
              <a:latin typeface="Arial"/>
              <a:ea typeface="Arial"/>
              <a:cs typeface="Arial"/>
              <a:sym typeface="Arial"/>
            </a:endParaRPr>
          </a:p>
        </p:txBody>
      </p:sp>
      <p:sp>
        <p:nvSpPr>
          <p:cNvPr id="402" name="Google Shape;402;p12"/>
          <p:cNvSpPr txBox="1"/>
          <p:nvPr/>
        </p:nvSpPr>
        <p:spPr>
          <a:xfrm>
            <a:off x="684887" y="438662"/>
            <a:ext cx="4442159" cy="1207629"/>
          </a:xfrm>
          <a:prstGeom prst="rect">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3F3F3F"/>
              </a:buClr>
              <a:buSzPts val="3600"/>
              <a:buFont typeface="Arial"/>
              <a:buNone/>
            </a:pPr>
            <a:r>
              <a:rPr b="1" i="0" lang="en-US" sz="3600" u="none" cap="none" strike="noStrike">
                <a:solidFill>
                  <a:srgbClr val="3F3F3F"/>
                </a:solidFill>
                <a:latin typeface="Arial"/>
                <a:ea typeface="Arial"/>
                <a:cs typeface="Arial"/>
                <a:sym typeface="Arial"/>
              </a:rPr>
              <a:t>Devices</a:t>
            </a:r>
            <a:endParaRPr b="1" i="0" sz="3600" u="none" cap="none" strike="noStrike">
              <a:solidFill>
                <a:srgbClr val="3F3F3F"/>
              </a:solidFill>
              <a:latin typeface="Arial"/>
              <a:ea typeface="Arial"/>
              <a:cs typeface="Arial"/>
              <a:sym typeface="Arial"/>
            </a:endParaRPr>
          </a:p>
        </p:txBody>
      </p:sp>
      <p:sp>
        <p:nvSpPr>
          <p:cNvPr id="403" name="Google Shape;403;p12"/>
          <p:cNvSpPr/>
          <p:nvPr/>
        </p:nvSpPr>
        <p:spPr>
          <a:xfrm>
            <a:off x="6128628" y="4495666"/>
            <a:ext cx="5333664"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CALMS EDGE CS-lite audit IOT device - 3G/4G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CALMS CS-x permanent monitoring - 3G/4G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CALMS mobile app</a:t>
            </a:r>
            <a:endParaRPr b="0" i="0" sz="1800" u="none" cap="none" strike="noStrike">
              <a:solidFill>
                <a:srgbClr val="3F3F3F"/>
              </a:solidFill>
              <a:latin typeface="Arial"/>
              <a:ea typeface="Arial"/>
              <a:cs typeface="Arial"/>
              <a:sym typeface="Arial"/>
            </a:endParaRPr>
          </a:p>
        </p:txBody>
      </p:sp>
      <p:pic>
        <p:nvPicPr>
          <p:cNvPr id="404" name="Google Shape;404;p12"/>
          <p:cNvPicPr preferRelativeResize="0"/>
          <p:nvPr>
            <p:ph idx="2" type="pic"/>
          </p:nvPr>
        </p:nvPicPr>
        <p:blipFill rotWithShape="1">
          <a:blip r:embed="rId3">
            <a:alphaModFix/>
          </a:blip>
          <a:srcRect b="0" l="3565" r="3565" t="0"/>
          <a:stretch/>
        </p:blipFill>
        <p:spPr>
          <a:xfrm>
            <a:off x="6143114" y="609600"/>
            <a:ext cx="2592156" cy="2520798"/>
          </a:xfrm>
          <a:prstGeom prst="rect">
            <a:avLst/>
          </a:prstGeom>
          <a:solidFill>
            <a:srgbClr val="F2F2F2"/>
          </a:solidFill>
          <a:ln>
            <a:noFill/>
          </a:ln>
        </p:spPr>
      </p:pic>
      <p:pic>
        <p:nvPicPr>
          <p:cNvPr id="405" name="Google Shape;405;p12"/>
          <p:cNvPicPr preferRelativeResize="0"/>
          <p:nvPr>
            <p:ph idx="4" type="pic"/>
          </p:nvPr>
        </p:nvPicPr>
        <p:blipFill rotWithShape="1">
          <a:blip r:embed="rId4">
            <a:alphaModFix/>
          </a:blip>
          <a:srcRect b="0" l="21059" r="21058" t="0"/>
          <a:stretch/>
        </p:blipFill>
        <p:spPr>
          <a:xfrm>
            <a:off x="8870136" y="609600"/>
            <a:ext cx="2592156" cy="2520798"/>
          </a:xfrm>
          <a:prstGeom prst="rect">
            <a:avLst/>
          </a:prstGeom>
          <a:solidFill>
            <a:srgbClr val="F2F2F2"/>
          </a:solidFill>
          <a:ln>
            <a:noFill/>
          </a:ln>
        </p:spPr>
      </p:pic>
      <p:pic>
        <p:nvPicPr>
          <p:cNvPr id="406" name="Google Shape;406;p12"/>
          <p:cNvPicPr preferRelativeResize="0"/>
          <p:nvPr>
            <p:ph idx="3" type="pic"/>
          </p:nvPr>
        </p:nvPicPr>
        <p:blipFill rotWithShape="1">
          <a:blip r:embed="rId5">
            <a:alphaModFix/>
          </a:blip>
          <a:srcRect b="6138" l="0" r="0" t="6139"/>
          <a:stretch/>
        </p:blipFill>
        <p:spPr>
          <a:xfrm>
            <a:off x="684887" y="3207932"/>
            <a:ext cx="5364000" cy="3145645"/>
          </a:xfrm>
          <a:prstGeom prst="rect">
            <a:avLst/>
          </a:prstGeom>
          <a:solidFill>
            <a:srgbClr val="F2F2F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3"/>
          <p:cNvSpPr txBox="1"/>
          <p:nvPr>
            <p:ph idx="1" type="body"/>
          </p:nvPr>
        </p:nvSpPr>
        <p:spPr>
          <a:xfrm>
            <a:off x="323529" y="287255"/>
            <a:ext cx="11573197" cy="7242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262626"/>
              </a:buClr>
              <a:buSzPts val="4995"/>
              <a:buNone/>
            </a:pPr>
            <a:r>
              <a:rPr lang="en-US" sz="4995"/>
              <a:t>CALMS platform</a:t>
            </a:r>
            <a:endParaRPr sz="4995"/>
          </a:p>
        </p:txBody>
      </p:sp>
      <p:sp>
        <p:nvSpPr>
          <p:cNvPr id="412" name="Google Shape;412;p13"/>
          <p:cNvSpPr txBox="1"/>
          <p:nvPr/>
        </p:nvSpPr>
        <p:spPr>
          <a:xfrm>
            <a:off x="1864048" y="1808712"/>
            <a:ext cx="41040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a:ea typeface="Arial"/>
                <a:cs typeface="Arial"/>
                <a:sym typeface="Arial"/>
              </a:rPr>
              <a:t>System assessment and evaluation</a:t>
            </a:r>
            <a:endParaRPr b="1" i="0" sz="1200" u="none" cap="none" strike="noStrike">
              <a:solidFill>
                <a:srgbClr val="3F3F3F"/>
              </a:solidFill>
              <a:latin typeface="Arial"/>
              <a:ea typeface="Arial"/>
              <a:cs typeface="Arial"/>
              <a:sym typeface="Arial"/>
            </a:endParaRPr>
          </a:p>
        </p:txBody>
      </p:sp>
      <p:sp>
        <p:nvSpPr>
          <p:cNvPr id="413" name="Google Shape;413;p13"/>
          <p:cNvSpPr/>
          <p:nvPr/>
        </p:nvSpPr>
        <p:spPr>
          <a:xfrm>
            <a:off x="789978" y="1634217"/>
            <a:ext cx="699528" cy="6995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14" name="Google Shape;414;p13"/>
          <p:cNvSpPr txBox="1"/>
          <p:nvPr/>
        </p:nvSpPr>
        <p:spPr>
          <a:xfrm>
            <a:off x="1864048" y="2947036"/>
            <a:ext cx="41040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a:ea typeface="Arial"/>
                <a:cs typeface="Arial"/>
                <a:sym typeface="Arial"/>
              </a:rPr>
              <a:t>System measurements and analysis</a:t>
            </a:r>
            <a:endParaRPr b="1" i="0" sz="1200" u="none" cap="none" strike="noStrike">
              <a:solidFill>
                <a:srgbClr val="3F3F3F"/>
              </a:solidFill>
              <a:latin typeface="Arial"/>
              <a:ea typeface="Arial"/>
              <a:cs typeface="Arial"/>
              <a:sym typeface="Arial"/>
            </a:endParaRPr>
          </a:p>
        </p:txBody>
      </p:sp>
      <p:sp>
        <p:nvSpPr>
          <p:cNvPr id="415" name="Google Shape;415;p13"/>
          <p:cNvSpPr/>
          <p:nvPr/>
        </p:nvSpPr>
        <p:spPr>
          <a:xfrm>
            <a:off x="789978" y="2735772"/>
            <a:ext cx="699528" cy="6995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16" name="Google Shape;416;p13"/>
          <p:cNvSpPr txBox="1"/>
          <p:nvPr/>
        </p:nvSpPr>
        <p:spPr>
          <a:xfrm>
            <a:off x="7457801" y="4339911"/>
            <a:ext cx="4104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Continuous measurements</a:t>
            </a:r>
            <a:r>
              <a:rPr b="1" lang="en-US" sz="1200">
                <a:solidFill>
                  <a:schemeClr val="lt1"/>
                </a:solidFill>
              </a:rPr>
              <a:t>,</a:t>
            </a:r>
            <a:r>
              <a:rPr b="1" i="0" lang="en-US" sz="1200" u="none" cap="none" strike="noStrike">
                <a:solidFill>
                  <a:schemeClr val="lt1"/>
                </a:solidFill>
                <a:latin typeface="Arial"/>
                <a:ea typeface="Arial"/>
                <a:cs typeface="Arial"/>
                <a:sym typeface="Arial"/>
              </a:rPr>
              <a:t> target monitoring of key performance indicators and service monitoring</a:t>
            </a:r>
            <a:endParaRPr b="1" i="0" sz="1200" u="none" cap="none" strike="noStrike">
              <a:solidFill>
                <a:schemeClr val="lt1"/>
              </a:solidFill>
              <a:latin typeface="Arial"/>
              <a:ea typeface="Arial"/>
              <a:cs typeface="Arial"/>
              <a:sym typeface="Arial"/>
            </a:endParaRPr>
          </a:p>
        </p:txBody>
      </p:sp>
      <p:sp>
        <p:nvSpPr>
          <p:cNvPr id="417" name="Google Shape;417;p13"/>
          <p:cNvSpPr/>
          <p:nvPr/>
        </p:nvSpPr>
        <p:spPr>
          <a:xfrm>
            <a:off x="6386927" y="4193596"/>
            <a:ext cx="699528" cy="6995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18" name="Google Shape;418;p13"/>
          <p:cNvSpPr txBox="1"/>
          <p:nvPr/>
        </p:nvSpPr>
        <p:spPr>
          <a:xfrm>
            <a:off x="7464193" y="5537244"/>
            <a:ext cx="409760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Investment monitoring</a:t>
            </a:r>
            <a:endParaRPr b="1" i="0" sz="1200" u="none" cap="none" strike="noStrike">
              <a:solidFill>
                <a:schemeClr val="lt1"/>
              </a:solidFill>
              <a:latin typeface="Arial"/>
              <a:ea typeface="Arial"/>
              <a:cs typeface="Arial"/>
              <a:sym typeface="Arial"/>
            </a:endParaRPr>
          </a:p>
        </p:txBody>
      </p:sp>
      <p:sp>
        <p:nvSpPr>
          <p:cNvPr id="419" name="Google Shape;419;p13"/>
          <p:cNvSpPr/>
          <p:nvPr/>
        </p:nvSpPr>
        <p:spPr>
          <a:xfrm>
            <a:off x="6383561" y="5325980"/>
            <a:ext cx="699528" cy="69952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20" name="Google Shape;420;p13"/>
          <p:cNvSpPr/>
          <p:nvPr/>
        </p:nvSpPr>
        <p:spPr>
          <a:xfrm>
            <a:off x="6548318" y="5489605"/>
            <a:ext cx="375868" cy="393659"/>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21" name="Google Shape;421;p13"/>
          <p:cNvSpPr/>
          <p:nvPr/>
        </p:nvSpPr>
        <p:spPr>
          <a:xfrm flipH="1">
            <a:off x="6557319" y="4339911"/>
            <a:ext cx="382959" cy="418916"/>
          </a:xfrm>
          <a:custGeom>
            <a:rect b="b" l="l" r="r" t="t"/>
            <a:pathLst>
              <a:path extrusionOk="0" h="3248012" w="324000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F3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22" name="Google Shape;422;p13"/>
          <p:cNvSpPr/>
          <p:nvPr/>
        </p:nvSpPr>
        <p:spPr>
          <a:xfrm rot="-2700000">
            <a:off x="1074918" y="2926656"/>
            <a:ext cx="185245" cy="409588"/>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F3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423" name="Google Shape;423;p13"/>
          <p:cNvSpPr/>
          <p:nvPr/>
        </p:nvSpPr>
        <p:spPr>
          <a:xfrm>
            <a:off x="957236" y="1808712"/>
            <a:ext cx="369713" cy="343893"/>
          </a:xfrm>
          <a:custGeom>
            <a:rect b="b" l="l" r="r" t="t"/>
            <a:pathLst>
              <a:path extrusionOk="0" h="3240000" w="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F3C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Arial"/>
              <a:ea typeface="Arial"/>
              <a:cs typeface="Arial"/>
              <a:sym typeface="Arial"/>
            </a:endParaRPr>
          </a:p>
        </p:txBody>
      </p:sp>
      <p:pic>
        <p:nvPicPr>
          <p:cNvPr id="424" name="Google Shape;424;p13"/>
          <p:cNvPicPr preferRelativeResize="0"/>
          <p:nvPr/>
        </p:nvPicPr>
        <p:blipFill rotWithShape="1">
          <a:blip r:embed="rId3">
            <a:alphaModFix/>
          </a:blip>
          <a:srcRect b="0" l="0" r="0" t="0"/>
          <a:stretch/>
        </p:blipFill>
        <p:spPr>
          <a:xfrm>
            <a:off x="7834900" y="1602050"/>
            <a:ext cx="2575449" cy="1496375"/>
          </a:xfrm>
          <a:prstGeom prst="rect">
            <a:avLst/>
          </a:prstGeom>
          <a:noFill/>
          <a:ln>
            <a:noFill/>
          </a:ln>
        </p:spPr>
      </p:pic>
      <p:pic>
        <p:nvPicPr>
          <p:cNvPr id="425" name="Google Shape;425;p13"/>
          <p:cNvPicPr preferRelativeResize="0"/>
          <p:nvPr/>
        </p:nvPicPr>
        <p:blipFill rotWithShape="1">
          <a:blip r:embed="rId4">
            <a:alphaModFix/>
          </a:blip>
          <a:srcRect b="0" l="0" r="0" t="0"/>
          <a:stretch/>
        </p:blipFill>
        <p:spPr>
          <a:xfrm>
            <a:off x="1943925" y="4406600"/>
            <a:ext cx="2526098" cy="1543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90d848f104_0_27"/>
          <p:cNvSpPr txBox="1"/>
          <p:nvPr>
            <p:ph type="title"/>
          </p:nvPr>
        </p:nvSpPr>
        <p:spPr>
          <a:xfrm>
            <a:off x="274033" y="509025"/>
            <a:ext cx="10972800"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1400"/>
              <a:buNone/>
            </a:pPr>
            <a:r>
              <a:rPr lang="en-US"/>
              <a:t>System Assessment</a:t>
            </a:r>
            <a:endParaRPr/>
          </a:p>
        </p:txBody>
      </p:sp>
      <p:sp>
        <p:nvSpPr>
          <p:cNvPr id="432" name="Google Shape;432;g90d848f104_0_27"/>
          <p:cNvSpPr txBox="1"/>
          <p:nvPr>
            <p:ph idx="1" type="body"/>
          </p:nvPr>
        </p:nvSpPr>
        <p:spPr>
          <a:xfrm>
            <a:off x="274033" y="1935162"/>
            <a:ext cx="10972800" cy="43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lang="en-US"/>
              <a:t>General</a:t>
            </a:r>
            <a:endParaRPr/>
          </a:p>
          <a:p>
            <a:pPr indent="0" lvl="0" marL="0" rtl="0" algn="l">
              <a:lnSpc>
                <a:spcPct val="100000"/>
              </a:lnSpc>
              <a:spcBef>
                <a:spcPts val="360"/>
              </a:spcBef>
              <a:spcAft>
                <a:spcPts val="0"/>
              </a:spcAft>
              <a:buClr>
                <a:schemeClr val="dk1"/>
              </a:buClr>
              <a:buSzPts val="1100"/>
              <a:buFont typeface="Arial"/>
              <a:buNone/>
            </a:pPr>
            <a:r>
              <a:rPr lang="en-US"/>
              <a:t>Losses</a:t>
            </a:r>
            <a:endParaRPr/>
          </a:p>
          <a:p>
            <a:pPr indent="0" lvl="0" marL="0" rtl="0" algn="l">
              <a:lnSpc>
                <a:spcPct val="100000"/>
              </a:lnSpc>
              <a:spcBef>
                <a:spcPts val="360"/>
              </a:spcBef>
              <a:spcAft>
                <a:spcPts val="0"/>
              </a:spcAft>
              <a:buClr>
                <a:schemeClr val="dk1"/>
              </a:buClr>
              <a:buSzPts val="1100"/>
              <a:buFont typeface="Arial"/>
              <a:buNone/>
            </a:pPr>
            <a:r>
              <a:rPr lang="en-US"/>
              <a:t>Audit</a:t>
            </a:r>
            <a:endParaRPr/>
          </a:p>
          <a:p>
            <a:pPr indent="0" lvl="0" marL="0" rtl="0" algn="l">
              <a:lnSpc>
                <a:spcPct val="100000"/>
              </a:lnSpc>
              <a:spcBef>
                <a:spcPts val="360"/>
              </a:spcBef>
              <a:spcAft>
                <a:spcPts val="0"/>
              </a:spcAft>
              <a:buSzPts val="1710"/>
              <a:buNone/>
            </a:pPr>
            <a:r>
              <a:t/>
            </a:r>
            <a:endParaRPr/>
          </a:p>
        </p:txBody>
      </p:sp>
      <p:pic>
        <p:nvPicPr>
          <p:cNvPr id="433" name="Google Shape;433;g90d848f104_0_27"/>
          <p:cNvPicPr preferRelativeResize="0"/>
          <p:nvPr/>
        </p:nvPicPr>
        <p:blipFill rotWithShape="1">
          <a:blip r:embed="rId3">
            <a:alphaModFix/>
          </a:blip>
          <a:srcRect b="0" l="0" r="0" t="0"/>
          <a:stretch/>
        </p:blipFill>
        <p:spPr>
          <a:xfrm>
            <a:off x="2462024" y="1935152"/>
            <a:ext cx="9305675" cy="4591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90d848f104_0_50"/>
          <p:cNvSpPr txBox="1"/>
          <p:nvPr>
            <p:ph type="title"/>
          </p:nvPr>
        </p:nvSpPr>
        <p:spPr>
          <a:xfrm>
            <a:off x="232075" y="185800"/>
            <a:ext cx="10972800" cy="11430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1400"/>
              <a:buNone/>
            </a:pPr>
            <a:r>
              <a:rPr lang="en-US"/>
              <a:t>Measurements and analyzes</a:t>
            </a:r>
            <a:endParaRPr/>
          </a:p>
        </p:txBody>
      </p:sp>
      <p:pic>
        <p:nvPicPr>
          <p:cNvPr id="440" name="Google Shape;440;g90d848f104_0_50"/>
          <p:cNvPicPr preferRelativeResize="0"/>
          <p:nvPr/>
        </p:nvPicPr>
        <p:blipFill rotWithShape="1">
          <a:blip r:embed="rId3">
            <a:alphaModFix/>
          </a:blip>
          <a:srcRect b="0" l="0" r="0" t="0"/>
          <a:stretch/>
        </p:blipFill>
        <p:spPr>
          <a:xfrm>
            <a:off x="5996434" y="3516300"/>
            <a:ext cx="6012717" cy="3087525"/>
          </a:xfrm>
          <a:prstGeom prst="rect">
            <a:avLst/>
          </a:prstGeom>
          <a:noFill/>
          <a:ln>
            <a:noFill/>
          </a:ln>
        </p:spPr>
      </p:pic>
      <p:pic>
        <p:nvPicPr>
          <p:cNvPr id="441" name="Google Shape;441;g90d848f104_0_50"/>
          <p:cNvPicPr preferRelativeResize="0"/>
          <p:nvPr/>
        </p:nvPicPr>
        <p:blipFill rotWithShape="1">
          <a:blip r:embed="rId4">
            <a:alphaModFix/>
          </a:blip>
          <a:srcRect b="0" l="0" r="0" t="0"/>
          <a:stretch/>
        </p:blipFill>
        <p:spPr>
          <a:xfrm>
            <a:off x="63600" y="1412100"/>
            <a:ext cx="6264023" cy="308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Section Break Slide Master">
  <a:themeElements>
    <a:clrScheme name="Custom 2">
      <a:dk1>
        <a:srgbClr val="000000"/>
      </a:dk1>
      <a:lt1>
        <a:srgbClr val="FFFFFF"/>
      </a:lt1>
      <a:dk2>
        <a:srgbClr val="44546A"/>
      </a:dk2>
      <a:lt2>
        <a:srgbClr val="E7E6E6"/>
      </a:lt2>
      <a:accent1>
        <a:srgbClr val="11476E"/>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ntents Slide Master">
  <a:themeElements>
    <a:clrScheme name="Custom 3">
      <a:dk1>
        <a:srgbClr val="000000"/>
      </a:dk1>
      <a:lt1>
        <a:srgbClr val="FFFFFF"/>
      </a:lt1>
      <a:dk2>
        <a:srgbClr val="44546A"/>
      </a:dk2>
      <a:lt2>
        <a:srgbClr val="E7E6E6"/>
      </a:lt2>
      <a:accent1>
        <a:srgbClr val="11476E"/>
      </a:accent1>
      <a:accent2>
        <a:srgbClr val="7ABBEA"/>
      </a:accent2>
      <a:accent3>
        <a:srgbClr val="BCDDF4"/>
      </a:accent3>
      <a:accent4>
        <a:srgbClr val="8496B0"/>
      </a:accent4>
      <a:accent5>
        <a:srgbClr val="ADB9CA"/>
      </a:accent5>
      <a:accent6>
        <a:srgbClr val="BCDDF4"/>
      </a:accent6>
      <a:hlink>
        <a:srgbClr val="323F4F"/>
      </a:hlink>
      <a:folHlink>
        <a:srgbClr val="0F3C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over and End Slide Master">
  <a:themeElements>
    <a:clrScheme name="CALMS">
      <a:dk1>
        <a:srgbClr val="000000"/>
      </a:dk1>
      <a:lt1>
        <a:srgbClr val="FFFFFF"/>
      </a:lt1>
      <a:dk2>
        <a:srgbClr val="44546A"/>
      </a:dk2>
      <a:lt2>
        <a:srgbClr val="E7E6E6"/>
      </a:lt2>
      <a:accent1>
        <a:srgbClr val="11476E"/>
      </a:accent1>
      <a:accent2>
        <a:srgbClr val="7ABBEA"/>
      </a:accent2>
      <a:accent3>
        <a:srgbClr val="BCDDF4"/>
      </a:accent3>
      <a:accent4>
        <a:srgbClr val="8496B0"/>
      </a:accent4>
      <a:accent5>
        <a:srgbClr val="ADB9CA"/>
      </a:accent5>
      <a:accent6>
        <a:srgbClr val="BCDDF4"/>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2018-04-24T17:14:44Z</dcterms:created>
  <dc:creator>Allppt.com;Googleslidesppt.com</dc:creator>
</cp:coreProperties>
</file>